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a7vDcLqT6nC0xEaB02XDHru6o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336" y="-4152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55180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11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●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○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■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●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○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■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●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○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00"/>
              <a:buFont typeface="Arial"/>
              <a:buChar char="■"/>
              <a:defRPr sz="26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0"/>
              <a:buFont typeface="Arial"/>
              <a:buNone/>
              <a:defRPr sz="1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●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○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■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●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○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■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●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○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900"/>
              <a:buFont typeface="Arial"/>
              <a:buChar char="■"/>
              <a:defRPr sz="6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●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○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■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●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○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■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●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○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00"/>
              <a:buFont typeface="Arial"/>
              <a:buChar char="■"/>
              <a:defRPr sz="18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Char char="●"/>
              <a:defRPr sz="7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Char char="●"/>
              <a:defRPr sz="7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●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○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■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●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○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■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●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○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00"/>
              <a:buFont typeface="Arial"/>
              <a:buChar char="■"/>
              <a:defRPr sz="1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●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○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■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●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○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■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●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○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0"/>
              <a:buFont typeface="Arial"/>
              <a:buChar char="■"/>
              <a:defRPr sz="2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●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○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■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●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○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■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●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○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700"/>
              <a:buFont typeface="Arial"/>
              <a:buChar char="■"/>
              <a:defRPr sz="2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0"/>
              <a:buFont typeface="Arial"/>
              <a:buNone/>
              <a:defRPr sz="1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7" name="Google Shape;7;p2" descr="Uma imagem com texto, captura de ecrã, design&#10;&#10;Descrição gerada automaticament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66" y="0"/>
            <a:ext cx="32398955" cy="432006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/>
          <p:nvPr/>
        </p:nvSpPr>
        <p:spPr>
          <a:xfrm>
            <a:off x="3162116" y="14553641"/>
            <a:ext cx="2625793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SzPts val="4000"/>
            </a:pP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O Pronto Atendimento Jardim Macedônia é uma Unidade de 24 horas gerenciada pelo Centro de Estudos 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Dr.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João Amorim, atende pessoas de alta e média complexidade nas especialidades de Pediatria e Clínica Médica. 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Devido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a necessidade de urgência em muitos dos seus atendimentos, a Unidade visa prestar a assistência de uma forma ágil e prática. Com isso muitos pacientes chegavam sem documentação ou trazidos por terceiros, e em muitas das vezes os acompanhantes não trazem informações concretas para que possamos ofertar atendimento eficaz. </a:t>
            </a:r>
            <a:endParaRPr sz="4000" b="0" i="0" u="none" strike="noStrike" cap="none" dirty="0">
              <a:solidFill>
                <a:srgbClr val="072A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070675" y="10542855"/>
            <a:ext cx="10700400" cy="1795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75" tIns="42175" rIns="84375" bIns="42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b="1" i="0" u="none" strike="noStrike" cap="none" dirty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AUTORES:</a:t>
            </a:r>
            <a:endParaRPr sz="3723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b="0" i="0" u="none" strike="noStrike" cap="none" dirty="0" smtClean="0">
                <a:solidFill>
                  <a:srgbClr val="2A2460"/>
                </a:solidFill>
                <a:latin typeface="Verdana"/>
                <a:ea typeface="Verdana"/>
                <a:cs typeface="Verdana"/>
                <a:sym typeface="Verdana"/>
              </a:rPr>
              <a:t>Vilma Farias dos Santos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dirty="0" smtClean="0">
                <a:solidFill>
                  <a:srgbClr val="2A2460"/>
                </a:solidFill>
                <a:latin typeface="Verdana"/>
                <a:ea typeface="Verdana"/>
                <a:cs typeface="Verdana"/>
                <a:sym typeface="Verdana"/>
              </a:rPr>
              <a:t>José Erivaldo Correia da Silva</a:t>
            </a:r>
            <a:endParaRPr lang="pt-BR" sz="3723" b="0" i="0" u="none" strike="noStrike" cap="none" dirty="0" smtClean="0">
              <a:solidFill>
                <a:srgbClr val="2A24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dirty="0" smtClean="0">
                <a:solidFill>
                  <a:srgbClr val="2A2460"/>
                </a:solidFill>
                <a:latin typeface="Verdana"/>
                <a:ea typeface="Verdana"/>
                <a:cs typeface="Verdana"/>
                <a:sym typeface="Verdana"/>
              </a:rPr>
              <a:t>Rubens Gomes Ferreira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endParaRPr sz="3723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17091826" y="9331822"/>
            <a:ext cx="10700400" cy="16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75" tIns="42175" rIns="84375" bIns="42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b="1" i="0" u="none" strike="noStrike" cap="none" dirty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UNIDADE DE SAÚDE:</a:t>
            </a:r>
            <a:endParaRPr sz="3723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b="0" i="0" u="none" strike="noStrike" cap="none" dirty="0" smtClean="0">
                <a:solidFill>
                  <a:srgbClr val="2A2460"/>
                </a:solidFill>
                <a:latin typeface="Verdana"/>
                <a:ea typeface="Verdana"/>
                <a:cs typeface="Verdana"/>
                <a:sym typeface="Verdana"/>
              </a:rPr>
              <a:t>Pronto Atendimento Jardim Macedônia</a:t>
            </a:r>
            <a:endParaRPr sz="3723" b="0" i="0" u="none" strike="noStrike" cap="none" dirty="0">
              <a:solidFill>
                <a:srgbClr val="2A24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endParaRPr sz="1633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101156" y="13062503"/>
            <a:ext cx="26196975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i="0" u="none" strike="noStrike" cap="none" dirty="0" smtClean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CENÁRIO DA EXPERIENCIA</a:t>
            </a:r>
            <a:endParaRPr sz="8000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070675" y="20272856"/>
            <a:ext cx="16981714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i="0" u="none" strike="noStrike" cap="none" dirty="0" smtClean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OBJETIVO</a:t>
            </a:r>
            <a:endParaRPr sz="8000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162116" y="21677050"/>
            <a:ext cx="12468300" cy="8402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SzPts val="4000"/>
            </a:pP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Aprimorar a abordagem inicial por meio de iniciativas de conscientização e envolvimento direcionadas a pacientes desprovidos de documentos de identificação ou trazidos por terceiros sem informações verificáveis sobre a situação. Reforçar junto às Unidades Básicas de Saúde (UBS) a importância de manter cadastros completos e atualizados das pessoas atendidas.</a:t>
            </a:r>
            <a:endParaRPr sz="4000" b="0" i="0" u="none" strike="noStrike" cap="none" dirty="0">
              <a:solidFill>
                <a:srgbClr val="072A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7354227" y="20161279"/>
            <a:ext cx="12522715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dirty="0" smtClean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DESCRIÇÃO</a:t>
            </a:r>
            <a:endParaRPr sz="8000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7309412" y="21621489"/>
            <a:ext cx="12468300" cy="15788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SzPts val="4000"/>
            </a:pP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Examinamos um 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atendimento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ocorrido 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no Pronto Atendimento Jardim Macedônia,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no qual uma criança de 3 anos de idade foi trazida à Unidade por uma senhora que se identificou como avó da criança. Sem possuir documentos de identificação e sem conseguir fornecer dados pessoais precisos, a senhora alegou que a criança não residia com ela, apenas estava temporariamente em sua casa, pois era filha de seu 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enteado. Após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avaliar a situação e debater o caso com a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equipe </a:t>
            </a:r>
            <a:r>
              <a:rPr lang="pt-BR" sz="4000" dirty="0" smtClean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multiprofissional, </a:t>
            </a: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concluímos que a situação do menor requeria uma investigação mais aprofundada. Era necessário entrar em contato com o tutor legal para obter informações verídicas sobre a situação e garantir o bem-estar, a saúde e a proteção integral da criança.</a:t>
            </a:r>
            <a:endParaRPr sz="4000" b="0" i="0" u="none" strike="noStrike" cap="none" dirty="0">
              <a:solidFill>
                <a:srgbClr val="072A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162116" y="31346976"/>
            <a:ext cx="12224460" cy="10248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SzPts val="4000"/>
            </a:pPr>
            <a:r>
              <a:rPr lang="pt-BR" sz="4000" dirty="0">
                <a:solidFill>
                  <a:srgbClr val="072A48"/>
                </a:solidFill>
                <a:latin typeface="Verdana"/>
                <a:ea typeface="Verdana"/>
                <a:cs typeface="Verdana"/>
                <a:sym typeface="Verdana"/>
              </a:rPr>
              <a:t>A partir das ações promovidas reunimos a equipe e reforçamos sobre a necessidade de apresentação do documento de identificação e cartão do SUS para que a Unidade oferte um melhor atendimento aos usuários.  A equipe encontra-se preparada para situações em que não há documentos pessoais ou que não possuem informações fiéis para que a assistência à saúde seja resolutiva, humanizada e qualificada para um atendimento seguro.</a:t>
            </a:r>
            <a:endParaRPr sz="4000" b="0" i="0" u="none" strike="noStrike" cap="none" dirty="0">
              <a:solidFill>
                <a:srgbClr val="072A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3070675" y="29731888"/>
            <a:ext cx="26440815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i="0" u="none" strike="noStrike" cap="none" dirty="0" smtClean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RESULTADOS</a:t>
            </a:r>
            <a:endParaRPr sz="8000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0" y="5807703"/>
            <a:ext cx="3239928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dirty="0" smtClean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 IDENTIFICAÇÃO CORRETA DO PACIENTE EM UM PRONTO ATENDIMENTO</a:t>
            </a:r>
            <a:endParaRPr sz="8000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3070675" y="9275287"/>
            <a:ext cx="10700400" cy="17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75" tIns="42175" rIns="84375" bIns="42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23"/>
              <a:buFont typeface="Arial"/>
              <a:buNone/>
            </a:pPr>
            <a:r>
              <a:rPr lang="pt-BR" sz="3723" b="1" dirty="0" smtClean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EIXO </a:t>
            </a:r>
            <a:r>
              <a:rPr lang="pt-BR" sz="3723" b="1" dirty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TEMÁTICO</a:t>
            </a:r>
            <a:r>
              <a:rPr lang="pt-BR" sz="3723" b="1" i="0" u="none" strike="noStrike" cap="none" dirty="0">
                <a:solidFill>
                  <a:srgbClr val="0DAEBB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sz="3723" b="1" i="0" u="none" strike="noStrike" cap="none" dirty="0">
              <a:solidFill>
                <a:srgbClr val="0DAEBB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SzPts val="3323"/>
            </a:pPr>
            <a:r>
              <a:rPr lang="pt-BR" sz="3723" dirty="0">
                <a:latin typeface="Verdana"/>
                <a:ea typeface="Verdana"/>
                <a:cs typeface="Verdana"/>
                <a:sym typeface="Verdana"/>
              </a:rPr>
              <a:t>Meta 1 – Identificação Correta do Paciente</a:t>
            </a:r>
            <a:endParaRPr sz="3723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386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Verdana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Karoline Menezes</dc:creator>
  <cp:lastModifiedBy>Cejam</cp:lastModifiedBy>
  <cp:revision>4</cp:revision>
  <dcterms:modified xsi:type="dcterms:W3CDTF">2023-08-10T17:24:02Z</dcterms:modified>
</cp:coreProperties>
</file>