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3"/>
  </p:notesMasterIdLst>
  <p:sldIdLst>
    <p:sldId id="256" r:id="rId2"/>
  </p:sldIdLst>
  <p:sldSz cx="7559675" cy="10691813"/>
  <p:notesSz cx="6858000" cy="9144000"/>
  <p:embeddedFontLst>
    <p:embeddedFont>
      <p:font typeface="Exo" panose="020B0604020202020204" charset="0"/>
      <p:regular r:id="rId4"/>
      <p:bold r:id="rId5"/>
      <p:italic r:id="rId6"/>
      <p:boldItalic r:id="rId7"/>
    </p:embeddedFont>
    <p:embeddedFont>
      <p:font typeface="Exo ExtraLight" panose="020B0604020202020204" charset="0"/>
      <p:regular r:id="rId8"/>
      <p:bold r:id="rId9"/>
      <p:italic r:id="rId10"/>
      <p:boldItalic r:id="rId1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pos="2426" userDrawn="1">
          <p15:clr>
            <a:srgbClr val="747775"/>
          </p15:clr>
        </p15:guide>
        <p15:guide id="2" pos="4513">
          <p15:clr>
            <a:srgbClr val="747775"/>
          </p15:clr>
        </p15:guide>
        <p15:guide id="3" orient="horz" pos="3367">
          <p15:clr>
            <a:srgbClr val="000000"/>
          </p15:clr>
        </p15:guide>
      </p15:sldGuideLst>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15" roundtripDataSignature="AMtx7mhrUszyUGHHNlGuUhkp4ErGZe1zH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80" d="100"/>
          <a:sy n="80" d="100"/>
        </p:scale>
        <p:origin x="1276" y="40"/>
      </p:cViewPr>
      <p:guideLst>
        <p:guide pos="2426"/>
        <p:guide pos="4513"/>
        <p:guide orient="horz" pos="336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5.fntdata"/><Relationship Id="rId1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font" Target="fonts/font4.fntdata"/><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font" Target="fonts/font3.fntdata"/><Relationship Id="rId11" Type="http://schemas.openxmlformats.org/officeDocument/2006/relationships/font" Target="fonts/font8.fntdata"/><Relationship Id="rId5" Type="http://schemas.openxmlformats.org/officeDocument/2006/relationships/font" Target="fonts/font2.fntdata"/><Relationship Id="rId15" Type="http://customschemas.google.com/relationships/presentationmetadata" Target="metadata"/><Relationship Id="rId10" Type="http://schemas.openxmlformats.org/officeDocument/2006/relationships/font" Target="fonts/font7.fntdata"/><Relationship Id="rId19" Type="http://schemas.openxmlformats.org/officeDocument/2006/relationships/tableStyles" Target="tableStyles.xml"/><Relationship Id="rId4" Type="http://schemas.openxmlformats.org/officeDocument/2006/relationships/font" Target="fonts/font1.fntdata"/><Relationship Id="rId9" Type="http://schemas.openxmlformats.org/officeDocument/2006/relationships/font" Target="fonts/font6.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217050" y="685800"/>
            <a:ext cx="24246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2217738" y="685800"/>
            <a:ext cx="2424112"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3"/>
          <p:cNvSpPr txBox="1">
            <a:spLocks noGrp="1"/>
          </p:cNvSpPr>
          <p:nvPr>
            <p:ph type="ctrTitle"/>
          </p:nvPr>
        </p:nvSpPr>
        <p:spPr>
          <a:xfrm>
            <a:off x="257712" y="1547778"/>
            <a:ext cx="7044600" cy="42669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3"/>
          <p:cNvSpPr txBox="1">
            <a:spLocks noGrp="1"/>
          </p:cNvSpPr>
          <p:nvPr>
            <p:ph type="subTitle" idx="1"/>
          </p:nvPr>
        </p:nvSpPr>
        <p:spPr>
          <a:xfrm>
            <a:off x="257705" y="5891409"/>
            <a:ext cx="7044600" cy="1647600"/>
          </a:xfrm>
          <a:prstGeom prst="rect">
            <a:avLst/>
          </a:prstGeom>
          <a:noFill/>
          <a:ln>
            <a:noFill/>
          </a:ln>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3"/>
          <p:cNvSpPr txBox="1">
            <a:spLocks noGrp="1"/>
          </p:cNvSpPr>
          <p:nvPr>
            <p:ph type="sldNum" idx="12"/>
          </p:nvPr>
        </p:nvSpPr>
        <p:spPr>
          <a:xfrm>
            <a:off x="7004788" y="9693616"/>
            <a:ext cx="453600" cy="8181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2"/>
          <p:cNvSpPr txBox="1">
            <a:spLocks noGrp="1"/>
          </p:cNvSpPr>
          <p:nvPr>
            <p:ph type="title" hasCustomPrompt="1"/>
          </p:nvPr>
        </p:nvSpPr>
        <p:spPr>
          <a:xfrm>
            <a:off x="257705" y="2299346"/>
            <a:ext cx="7044600" cy="40815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2"/>
          <p:cNvSpPr txBox="1">
            <a:spLocks noGrp="1"/>
          </p:cNvSpPr>
          <p:nvPr>
            <p:ph type="body" idx="1"/>
          </p:nvPr>
        </p:nvSpPr>
        <p:spPr>
          <a:xfrm>
            <a:off x="257705" y="6552657"/>
            <a:ext cx="7044600" cy="2703900"/>
          </a:xfrm>
          <a:prstGeom prst="rect">
            <a:avLst/>
          </a:prstGeom>
          <a:noFill/>
          <a:ln>
            <a:noFill/>
          </a:ln>
        </p:spPr>
        <p:txBody>
          <a:bodyPr spcFirstLastPara="1" wrap="square" lIns="91425" tIns="91425" rIns="91425" bIns="91425" anchor="t" anchorCtr="0">
            <a:norm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0"/>
              </a:spcBef>
              <a:spcAft>
                <a:spcPts val="0"/>
              </a:spcAft>
              <a:buSzPts val="1400"/>
              <a:buChar char="○"/>
              <a:defRPr/>
            </a:lvl2pPr>
            <a:lvl3pPr marL="1371600" lvl="2" indent="-317500" algn="ctr">
              <a:lnSpc>
                <a:spcPct val="115000"/>
              </a:lnSpc>
              <a:spcBef>
                <a:spcPts val="0"/>
              </a:spcBef>
              <a:spcAft>
                <a:spcPts val="0"/>
              </a:spcAft>
              <a:buSzPts val="1400"/>
              <a:buChar char="■"/>
              <a:defRPr/>
            </a:lvl3pPr>
            <a:lvl4pPr marL="1828800" lvl="3" indent="-317500" algn="ctr">
              <a:lnSpc>
                <a:spcPct val="115000"/>
              </a:lnSpc>
              <a:spcBef>
                <a:spcPts val="0"/>
              </a:spcBef>
              <a:spcAft>
                <a:spcPts val="0"/>
              </a:spcAft>
              <a:buSzPts val="1400"/>
              <a:buChar char="●"/>
              <a:defRPr/>
            </a:lvl4pPr>
            <a:lvl5pPr marL="2286000" lvl="4" indent="-317500" algn="ctr">
              <a:lnSpc>
                <a:spcPct val="115000"/>
              </a:lnSpc>
              <a:spcBef>
                <a:spcPts val="0"/>
              </a:spcBef>
              <a:spcAft>
                <a:spcPts val="0"/>
              </a:spcAft>
              <a:buSzPts val="1400"/>
              <a:buChar char="○"/>
              <a:defRPr/>
            </a:lvl5pPr>
            <a:lvl6pPr marL="2743200" lvl="5" indent="-317500" algn="ctr">
              <a:lnSpc>
                <a:spcPct val="115000"/>
              </a:lnSpc>
              <a:spcBef>
                <a:spcPts val="0"/>
              </a:spcBef>
              <a:spcAft>
                <a:spcPts val="0"/>
              </a:spcAft>
              <a:buSzPts val="1400"/>
              <a:buChar char="■"/>
              <a:defRPr/>
            </a:lvl6pPr>
            <a:lvl7pPr marL="3200400" lvl="6" indent="-317500" algn="ctr">
              <a:lnSpc>
                <a:spcPct val="115000"/>
              </a:lnSpc>
              <a:spcBef>
                <a:spcPts val="0"/>
              </a:spcBef>
              <a:spcAft>
                <a:spcPts val="0"/>
              </a:spcAft>
              <a:buSzPts val="1400"/>
              <a:buChar char="●"/>
              <a:defRPr/>
            </a:lvl7pPr>
            <a:lvl8pPr marL="3657600" lvl="7" indent="-317500" algn="ctr">
              <a:lnSpc>
                <a:spcPct val="115000"/>
              </a:lnSpc>
              <a:spcBef>
                <a:spcPts val="0"/>
              </a:spcBef>
              <a:spcAft>
                <a:spcPts val="0"/>
              </a:spcAft>
              <a:buSzPts val="1400"/>
              <a:buChar char="○"/>
              <a:defRPr/>
            </a:lvl8pPr>
            <a:lvl9pPr marL="4114800" lvl="8" indent="-317500" algn="ctr">
              <a:lnSpc>
                <a:spcPct val="115000"/>
              </a:lnSpc>
              <a:spcBef>
                <a:spcPts val="0"/>
              </a:spcBef>
              <a:spcAft>
                <a:spcPts val="0"/>
              </a:spcAft>
              <a:buSzPts val="1400"/>
              <a:buChar char="■"/>
              <a:defRPr/>
            </a:lvl9pPr>
          </a:lstStyle>
          <a:p>
            <a:endParaRPr/>
          </a:p>
        </p:txBody>
      </p:sp>
      <p:sp>
        <p:nvSpPr>
          <p:cNvPr id="47" name="Google Shape;47;p12"/>
          <p:cNvSpPr txBox="1">
            <a:spLocks noGrp="1"/>
          </p:cNvSpPr>
          <p:nvPr>
            <p:ph type="sldNum" idx="12"/>
          </p:nvPr>
        </p:nvSpPr>
        <p:spPr>
          <a:xfrm>
            <a:off x="7004788" y="9693616"/>
            <a:ext cx="453600" cy="8181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3"/>
          <p:cNvSpPr txBox="1">
            <a:spLocks noGrp="1"/>
          </p:cNvSpPr>
          <p:nvPr>
            <p:ph type="sldNum" idx="12"/>
          </p:nvPr>
        </p:nvSpPr>
        <p:spPr>
          <a:xfrm>
            <a:off x="7004788" y="9693616"/>
            <a:ext cx="453600" cy="8181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4"/>
          <p:cNvSpPr txBox="1">
            <a:spLocks noGrp="1"/>
          </p:cNvSpPr>
          <p:nvPr>
            <p:ph type="title"/>
          </p:nvPr>
        </p:nvSpPr>
        <p:spPr>
          <a:xfrm>
            <a:off x="257705" y="4471058"/>
            <a:ext cx="7044600" cy="1749900"/>
          </a:xfrm>
          <a:prstGeom prst="rect">
            <a:avLst/>
          </a:prstGeom>
          <a:noFill/>
          <a:ln>
            <a:noFill/>
          </a:ln>
        </p:spPr>
        <p:txBody>
          <a:bodyPr spcFirstLastPara="1" wrap="square" lIns="91425" tIns="91425" rIns="91425" bIns="91425" anchor="ctr" anchorCtr="0">
            <a:norm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5" name="Google Shape;15;p4"/>
          <p:cNvSpPr txBox="1">
            <a:spLocks noGrp="1"/>
          </p:cNvSpPr>
          <p:nvPr>
            <p:ph type="sldNum" idx="12"/>
          </p:nvPr>
        </p:nvSpPr>
        <p:spPr>
          <a:xfrm>
            <a:off x="7004788" y="9693616"/>
            <a:ext cx="453600" cy="8181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5"/>
          <p:cNvSpPr txBox="1">
            <a:spLocks noGrp="1"/>
          </p:cNvSpPr>
          <p:nvPr>
            <p:ph type="title"/>
          </p:nvPr>
        </p:nvSpPr>
        <p:spPr>
          <a:xfrm>
            <a:off x="257705" y="925091"/>
            <a:ext cx="7044600" cy="11904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8" name="Google Shape;18;p5"/>
          <p:cNvSpPr txBox="1">
            <a:spLocks noGrp="1"/>
          </p:cNvSpPr>
          <p:nvPr>
            <p:ph type="body" idx="1"/>
          </p:nvPr>
        </p:nvSpPr>
        <p:spPr>
          <a:xfrm>
            <a:off x="257705" y="2395696"/>
            <a:ext cx="7044600" cy="7101900"/>
          </a:xfrm>
          <a:prstGeom prst="rect">
            <a:avLst/>
          </a:prstGeom>
          <a:noFill/>
          <a:ln>
            <a:noFill/>
          </a:ln>
        </p:spPr>
        <p:txBody>
          <a:bodyPr spcFirstLastPara="1" wrap="square" lIns="91425" tIns="91425" rIns="91425" bIns="91425" anchor="t" anchorCtr="0">
            <a:norm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0"/>
              </a:spcBef>
              <a:spcAft>
                <a:spcPts val="0"/>
              </a:spcAft>
              <a:buSzPts val="1400"/>
              <a:buChar char="○"/>
              <a:defRPr/>
            </a:lvl2pPr>
            <a:lvl3pPr marL="1371600" lvl="2" indent="-317500" algn="l">
              <a:lnSpc>
                <a:spcPct val="115000"/>
              </a:lnSpc>
              <a:spcBef>
                <a:spcPts val="0"/>
              </a:spcBef>
              <a:spcAft>
                <a:spcPts val="0"/>
              </a:spcAft>
              <a:buSzPts val="1400"/>
              <a:buChar char="■"/>
              <a:defRPr/>
            </a:lvl3pPr>
            <a:lvl4pPr marL="1828800" lvl="3" indent="-317500" algn="l">
              <a:lnSpc>
                <a:spcPct val="115000"/>
              </a:lnSpc>
              <a:spcBef>
                <a:spcPts val="0"/>
              </a:spcBef>
              <a:spcAft>
                <a:spcPts val="0"/>
              </a:spcAft>
              <a:buSzPts val="1400"/>
              <a:buChar char="●"/>
              <a:defRPr/>
            </a:lvl4pPr>
            <a:lvl5pPr marL="2286000" lvl="4" indent="-317500" algn="l">
              <a:lnSpc>
                <a:spcPct val="115000"/>
              </a:lnSpc>
              <a:spcBef>
                <a:spcPts val="0"/>
              </a:spcBef>
              <a:spcAft>
                <a:spcPts val="0"/>
              </a:spcAft>
              <a:buSzPts val="1400"/>
              <a:buChar char="○"/>
              <a:defRPr/>
            </a:lvl5pPr>
            <a:lvl6pPr marL="2743200" lvl="5" indent="-317500" algn="l">
              <a:lnSpc>
                <a:spcPct val="115000"/>
              </a:lnSpc>
              <a:spcBef>
                <a:spcPts val="0"/>
              </a:spcBef>
              <a:spcAft>
                <a:spcPts val="0"/>
              </a:spcAft>
              <a:buSzPts val="1400"/>
              <a:buChar char="■"/>
              <a:defRPr/>
            </a:lvl6pPr>
            <a:lvl7pPr marL="3200400" lvl="6" indent="-317500" algn="l">
              <a:lnSpc>
                <a:spcPct val="115000"/>
              </a:lnSpc>
              <a:spcBef>
                <a:spcPts val="0"/>
              </a:spcBef>
              <a:spcAft>
                <a:spcPts val="0"/>
              </a:spcAft>
              <a:buSzPts val="1400"/>
              <a:buChar char="●"/>
              <a:defRPr/>
            </a:lvl7pPr>
            <a:lvl8pPr marL="3657600" lvl="7" indent="-317500" algn="l">
              <a:lnSpc>
                <a:spcPct val="115000"/>
              </a:lnSpc>
              <a:spcBef>
                <a:spcPts val="0"/>
              </a:spcBef>
              <a:spcAft>
                <a:spcPts val="0"/>
              </a:spcAft>
              <a:buSzPts val="1400"/>
              <a:buChar char="○"/>
              <a:defRPr/>
            </a:lvl8pPr>
            <a:lvl9pPr marL="4114800" lvl="8" indent="-317500" algn="l">
              <a:lnSpc>
                <a:spcPct val="115000"/>
              </a:lnSpc>
              <a:spcBef>
                <a:spcPts val="0"/>
              </a:spcBef>
              <a:spcAft>
                <a:spcPts val="0"/>
              </a:spcAft>
              <a:buSzPts val="1400"/>
              <a:buChar char="■"/>
              <a:defRPr/>
            </a:lvl9pPr>
          </a:lstStyle>
          <a:p>
            <a:endParaRPr/>
          </a:p>
        </p:txBody>
      </p:sp>
      <p:sp>
        <p:nvSpPr>
          <p:cNvPr id="19" name="Google Shape;19;p5"/>
          <p:cNvSpPr txBox="1">
            <a:spLocks noGrp="1"/>
          </p:cNvSpPr>
          <p:nvPr>
            <p:ph type="sldNum" idx="12"/>
          </p:nvPr>
        </p:nvSpPr>
        <p:spPr>
          <a:xfrm>
            <a:off x="7004788" y="9693616"/>
            <a:ext cx="453600" cy="8181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6"/>
          <p:cNvSpPr txBox="1">
            <a:spLocks noGrp="1"/>
          </p:cNvSpPr>
          <p:nvPr>
            <p:ph type="title"/>
          </p:nvPr>
        </p:nvSpPr>
        <p:spPr>
          <a:xfrm>
            <a:off x="257705" y="925091"/>
            <a:ext cx="7044600" cy="11904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6"/>
          <p:cNvSpPr txBox="1">
            <a:spLocks noGrp="1"/>
          </p:cNvSpPr>
          <p:nvPr>
            <p:ph type="body" idx="1"/>
          </p:nvPr>
        </p:nvSpPr>
        <p:spPr>
          <a:xfrm>
            <a:off x="257705" y="2395696"/>
            <a:ext cx="3306900" cy="7101900"/>
          </a:xfrm>
          <a:prstGeom prst="rect">
            <a:avLst/>
          </a:prstGeom>
          <a:noFill/>
          <a:ln>
            <a:noFill/>
          </a:ln>
        </p:spPr>
        <p:txBody>
          <a:bodyPr spcFirstLastPara="1" wrap="square" lIns="91425" tIns="91425" rIns="91425" bIns="91425" anchor="t" anchorCtr="0">
            <a:norm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0"/>
              </a:spcBef>
              <a:spcAft>
                <a:spcPts val="0"/>
              </a:spcAft>
              <a:buSzPts val="1200"/>
              <a:buChar char="○"/>
              <a:defRPr sz="1200"/>
            </a:lvl2pPr>
            <a:lvl3pPr marL="1371600" lvl="2" indent="-304800" algn="l">
              <a:lnSpc>
                <a:spcPct val="115000"/>
              </a:lnSpc>
              <a:spcBef>
                <a:spcPts val="0"/>
              </a:spcBef>
              <a:spcAft>
                <a:spcPts val="0"/>
              </a:spcAft>
              <a:buSzPts val="1200"/>
              <a:buChar char="■"/>
              <a:defRPr sz="1200"/>
            </a:lvl3pPr>
            <a:lvl4pPr marL="1828800" lvl="3" indent="-304800" algn="l">
              <a:lnSpc>
                <a:spcPct val="115000"/>
              </a:lnSpc>
              <a:spcBef>
                <a:spcPts val="0"/>
              </a:spcBef>
              <a:spcAft>
                <a:spcPts val="0"/>
              </a:spcAft>
              <a:buSzPts val="1200"/>
              <a:buChar char="●"/>
              <a:defRPr sz="1200"/>
            </a:lvl4pPr>
            <a:lvl5pPr marL="2286000" lvl="4" indent="-304800" algn="l">
              <a:lnSpc>
                <a:spcPct val="115000"/>
              </a:lnSpc>
              <a:spcBef>
                <a:spcPts val="0"/>
              </a:spcBef>
              <a:spcAft>
                <a:spcPts val="0"/>
              </a:spcAft>
              <a:buSzPts val="1200"/>
              <a:buChar char="○"/>
              <a:defRPr sz="1200"/>
            </a:lvl5pPr>
            <a:lvl6pPr marL="2743200" lvl="5" indent="-304800" algn="l">
              <a:lnSpc>
                <a:spcPct val="115000"/>
              </a:lnSpc>
              <a:spcBef>
                <a:spcPts val="0"/>
              </a:spcBef>
              <a:spcAft>
                <a:spcPts val="0"/>
              </a:spcAft>
              <a:buSzPts val="1200"/>
              <a:buChar char="■"/>
              <a:defRPr sz="1200"/>
            </a:lvl6pPr>
            <a:lvl7pPr marL="3200400" lvl="6" indent="-304800" algn="l">
              <a:lnSpc>
                <a:spcPct val="115000"/>
              </a:lnSpc>
              <a:spcBef>
                <a:spcPts val="0"/>
              </a:spcBef>
              <a:spcAft>
                <a:spcPts val="0"/>
              </a:spcAft>
              <a:buSzPts val="1200"/>
              <a:buChar char="●"/>
              <a:defRPr sz="1200"/>
            </a:lvl7pPr>
            <a:lvl8pPr marL="3657600" lvl="7" indent="-304800" algn="l">
              <a:lnSpc>
                <a:spcPct val="115000"/>
              </a:lnSpc>
              <a:spcBef>
                <a:spcPts val="0"/>
              </a:spcBef>
              <a:spcAft>
                <a:spcPts val="0"/>
              </a:spcAft>
              <a:buSzPts val="1200"/>
              <a:buChar char="○"/>
              <a:defRPr sz="1200"/>
            </a:lvl8pPr>
            <a:lvl9pPr marL="4114800" lvl="8" indent="-304800" algn="l">
              <a:lnSpc>
                <a:spcPct val="115000"/>
              </a:lnSpc>
              <a:spcBef>
                <a:spcPts val="0"/>
              </a:spcBef>
              <a:spcAft>
                <a:spcPts val="0"/>
              </a:spcAft>
              <a:buSzPts val="1200"/>
              <a:buChar char="■"/>
              <a:defRPr sz="1200"/>
            </a:lvl9pPr>
          </a:lstStyle>
          <a:p>
            <a:endParaRPr/>
          </a:p>
        </p:txBody>
      </p:sp>
      <p:sp>
        <p:nvSpPr>
          <p:cNvPr id="23" name="Google Shape;23;p6"/>
          <p:cNvSpPr txBox="1">
            <a:spLocks noGrp="1"/>
          </p:cNvSpPr>
          <p:nvPr>
            <p:ph type="body" idx="2"/>
          </p:nvPr>
        </p:nvSpPr>
        <p:spPr>
          <a:xfrm>
            <a:off x="3995291" y="2395696"/>
            <a:ext cx="3306900" cy="7101900"/>
          </a:xfrm>
          <a:prstGeom prst="rect">
            <a:avLst/>
          </a:prstGeom>
          <a:noFill/>
          <a:ln>
            <a:noFill/>
          </a:ln>
        </p:spPr>
        <p:txBody>
          <a:bodyPr spcFirstLastPara="1" wrap="square" lIns="91425" tIns="91425" rIns="91425" bIns="91425" anchor="t" anchorCtr="0">
            <a:norm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0"/>
              </a:spcBef>
              <a:spcAft>
                <a:spcPts val="0"/>
              </a:spcAft>
              <a:buSzPts val="1200"/>
              <a:buChar char="○"/>
              <a:defRPr sz="1200"/>
            </a:lvl2pPr>
            <a:lvl3pPr marL="1371600" lvl="2" indent="-304800" algn="l">
              <a:lnSpc>
                <a:spcPct val="115000"/>
              </a:lnSpc>
              <a:spcBef>
                <a:spcPts val="0"/>
              </a:spcBef>
              <a:spcAft>
                <a:spcPts val="0"/>
              </a:spcAft>
              <a:buSzPts val="1200"/>
              <a:buChar char="■"/>
              <a:defRPr sz="1200"/>
            </a:lvl3pPr>
            <a:lvl4pPr marL="1828800" lvl="3" indent="-304800" algn="l">
              <a:lnSpc>
                <a:spcPct val="115000"/>
              </a:lnSpc>
              <a:spcBef>
                <a:spcPts val="0"/>
              </a:spcBef>
              <a:spcAft>
                <a:spcPts val="0"/>
              </a:spcAft>
              <a:buSzPts val="1200"/>
              <a:buChar char="●"/>
              <a:defRPr sz="1200"/>
            </a:lvl4pPr>
            <a:lvl5pPr marL="2286000" lvl="4" indent="-304800" algn="l">
              <a:lnSpc>
                <a:spcPct val="115000"/>
              </a:lnSpc>
              <a:spcBef>
                <a:spcPts val="0"/>
              </a:spcBef>
              <a:spcAft>
                <a:spcPts val="0"/>
              </a:spcAft>
              <a:buSzPts val="1200"/>
              <a:buChar char="○"/>
              <a:defRPr sz="1200"/>
            </a:lvl5pPr>
            <a:lvl6pPr marL="2743200" lvl="5" indent="-304800" algn="l">
              <a:lnSpc>
                <a:spcPct val="115000"/>
              </a:lnSpc>
              <a:spcBef>
                <a:spcPts val="0"/>
              </a:spcBef>
              <a:spcAft>
                <a:spcPts val="0"/>
              </a:spcAft>
              <a:buSzPts val="1200"/>
              <a:buChar char="■"/>
              <a:defRPr sz="1200"/>
            </a:lvl6pPr>
            <a:lvl7pPr marL="3200400" lvl="6" indent="-304800" algn="l">
              <a:lnSpc>
                <a:spcPct val="115000"/>
              </a:lnSpc>
              <a:spcBef>
                <a:spcPts val="0"/>
              </a:spcBef>
              <a:spcAft>
                <a:spcPts val="0"/>
              </a:spcAft>
              <a:buSzPts val="1200"/>
              <a:buChar char="●"/>
              <a:defRPr sz="1200"/>
            </a:lvl7pPr>
            <a:lvl8pPr marL="3657600" lvl="7" indent="-304800" algn="l">
              <a:lnSpc>
                <a:spcPct val="115000"/>
              </a:lnSpc>
              <a:spcBef>
                <a:spcPts val="0"/>
              </a:spcBef>
              <a:spcAft>
                <a:spcPts val="0"/>
              </a:spcAft>
              <a:buSzPts val="1200"/>
              <a:buChar char="○"/>
              <a:defRPr sz="1200"/>
            </a:lvl8pPr>
            <a:lvl9pPr marL="4114800" lvl="8" indent="-304800" algn="l">
              <a:lnSpc>
                <a:spcPct val="115000"/>
              </a:lnSpc>
              <a:spcBef>
                <a:spcPts val="0"/>
              </a:spcBef>
              <a:spcAft>
                <a:spcPts val="0"/>
              </a:spcAft>
              <a:buSzPts val="1200"/>
              <a:buChar char="■"/>
              <a:defRPr sz="1200"/>
            </a:lvl9pPr>
          </a:lstStyle>
          <a:p>
            <a:endParaRPr/>
          </a:p>
        </p:txBody>
      </p:sp>
      <p:sp>
        <p:nvSpPr>
          <p:cNvPr id="24" name="Google Shape;24;p6"/>
          <p:cNvSpPr txBox="1">
            <a:spLocks noGrp="1"/>
          </p:cNvSpPr>
          <p:nvPr>
            <p:ph type="sldNum" idx="12"/>
          </p:nvPr>
        </p:nvSpPr>
        <p:spPr>
          <a:xfrm>
            <a:off x="7004788" y="9693616"/>
            <a:ext cx="453600" cy="8181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7"/>
          <p:cNvSpPr txBox="1">
            <a:spLocks noGrp="1"/>
          </p:cNvSpPr>
          <p:nvPr>
            <p:ph type="title"/>
          </p:nvPr>
        </p:nvSpPr>
        <p:spPr>
          <a:xfrm>
            <a:off x="257705" y="925091"/>
            <a:ext cx="7044600" cy="11904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7"/>
          <p:cNvSpPr txBox="1">
            <a:spLocks noGrp="1"/>
          </p:cNvSpPr>
          <p:nvPr>
            <p:ph type="sldNum" idx="12"/>
          </p:nvPr>
        </p:nvSpPr>
        <p:spPr>
          <a:xfrm>
            <a:off x="7004788" y="9693616"/>
            <a:ext cx="453600" cy="8181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8"/>
          <p:cNvSpPr txBox="1">
            <a:spLocks noGrp="1"/>
          </p:cNvSpPr>
          <p:nvPr>
            <p:ph type="title"/>
          </p:nvPr>
        </p:nvSpPr>
        <p:spPr>
          <a:xfrm>
            <a:off x="257705" y="1154948"/>
            <a:ext cx="2321700" cy="1570800"/>
          </a:xfrm>
          <a:prstGeom prst="rect">
            <a:avLst/>
          </a:prstGeom>
          <a:noFill/>
          <a:ln>
            <a:noFill/>
          </a:ln>
        </p:spPr>
        <p:txBody>
          <a:bodyPr spcFirstLastPara="1" wrap="square" lIns="91425" tIns="91425" rIns="91425" bIns="91425" anchor="b" anchorCtr="0">
            <a:norm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8"/>
          <p:cNvSpPr txBox="1">
            <a:spLocks noGrp="1"/>
          </p:cNvSpPr>
          <p:nvPr>
            <p:ph type="body" idx="1"/>
          </p:nvPr>
        </p:nvSpPr>
        <p:spPr>
          <a:xfrm>
            <a:off x="257705" y="2888617"/>
            <a:ext cx="2321700" cy="6609000"/>
          </a:xfrm>
          <a:prstGeom prst="rect">
            <a:avLst/>
          </a:prstGeom>
          <a:noFill/>
          <a:ln>
            <a:noFill/>
          </a:ln>
        </p:spPr>
        <p:txBody>
          <a:bodyPr spcFirstLastPara="1" wrap="square" lIns="91425" tIns="91425" rIns="91425" bIns="91425" anchor="t" anchorCtr="0">
            <a:norm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0"/>
              </a:spcBef>
              <a:spcAft>
                <a:spcPts val="0"/>
              </a:spcAft>
              <a:buSzPts val="1200"/>
              <a:buChar char="○"/>
              <a:defRPr sz="1200"/>
            </a:lvl2pPr>
            <a:lvl3pPr marL="1371600" lvl="2" indent="-304800" algn="l">
              <a:lnSpc>
                <a:spcPct val="115000"/>
              </a:lnSpc>
              <a:spcBef>
                <a:spcPts val="0"/>
              </a:spcBef>
              <a:spcAft>
                <a:spcPts val="0"/>
              </a:spcAft>
              <a:buSzPts val="1200"/>
              <a:buChar char="■"/>
              <a:defRPr sz="1200"/>
            </a:lvl3pPr>
            <a:lvl4pPr marL="1828800" lvl="3" indent="-304800" algn="l">
              <a:lnSpc>
                <a:spcPct val="115000"/>
              </a:lnSpc>
              <a:spcBef>
                <a:spcPts val="0"/>
              </a:spcBef>
              <a:spcAft>
                <a:spcPts val="0"/>
              </a:spcAft>
              <a:buSzPts val="1200"/>
              <a:buChar char="●"/>
              <a:defRPr sz="1200"/>
            </a:lvl4pPr>
            <a:lvl5pPr marL="2286000" lvl="4" indent="-304800" algn="l">
              <a:lnSpc>
                <a:spcPct val="115000"/>
              </a:lnSpc>
              <a:spcBef>
                <a:spcPts val="0"/>
              </a:spcBef>
              <a:spcAft>
                <a:spcPts val="0"/>
              </a:spcAft>
              <a:buSzPts val="1200"/>
              <a:buChar char="○"/>
              <a:defRPr sz="1200"/>
            </a:lvl5pPr>
            <a:lvl6pPr marL="2743200" lvl="5" indent="-304800" algn="l">
              <a:lnSpc>
                <a:spcPct val="115000"/>
              </a:lnSpc>
              <a:spcBef>
                <a:spcPts val="0"/>
              </a:spcBef>
              <a:spcAft>
                <a:spcPts val="0"/>
              </a:spcAft>
              <a:buSzPts val="1200"/>
              <a:buChar char="■"/>
              <a:defRPr sz="1200"/>
            </a:lvl6pPr>
            <a:lvl7pPr marL="3200400" lvl="6" indent="-304800" algn="l">
              <a:lnSpc>
                <a:spcPct val="115000"/>
              </a:lnSpc>
              <a:spcBef>
                <a:spcPts val="0"/>
              </a:spcBef>
              <a:spcAft>
                <a:spcPts val="0"/>
              </a:spcAft>
              <a:buSzPts val="1200"/>
              <a:buChar char="●"/>
              <a:defRPr sz="1200"/>
            </a:lvl7pPr>
            <a:lvl8pPr marL="3657600" lvl="7" indent="-304800" algn="l">
              <a:lnSpc>
                <a:spcPct val="115000"/>
              </a:lnSpc>
              <a:spcBef>
                <a:spcPts val="0"/>
              </a:spcBef>
              <a:spcAft>
                <a:spcPts val="0"/>
              </a:spcAft>
              <a:buSzPts val="1200"/>
              <a:buChar char="○"/>
              <a:defRPr sz="1200"/>
            </a:lvl8pPr>
            <a:lvl9pPr marL="4114800" lvl="8" indent="-304800" algn="l">
              <a:lnSpc>
                <a:spcPct val="115000"/>
              </a:lnSpc>
              <a:spcBef>
                <a:spcPts val="0"/>
              </a:spcBef>
              <a:spcAft>
                <a:spcPts val="0"/>
              </a:spcAft>
              <a:buSzPts val="1200"/>
              <a:buChar char="■"/>
              <a:defRPr sz="1200"/>
            </a:lvl9pPr>
          </a:lstStyle>
          <a:p>
            <a:endParaRPr/>
          </a:p>
        </p:txBody>
      </p:sp>
      <p:sp>
        <p:nvSpPr>
          <p:cNvPr id="31" name="Google Shape;31;p8"/>
          <p:cNvSpPr txBox="1">
            <a:spLocks noGrp="1"/>
          </p:cNvSpPr>
          <p:nvPr>
            <p:ph type="sldNum" idx="12"/>
          </p:nvPr>
        </p:nvSpPr>
        <p:spPr>
          <a:xfrm>
            <a:off x="7004788" y="9693616"/>
            <a:ext cx="453600" cy="8181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9"/>
          <p:cNvSpPr txBox="1">
            <a:spLocks noGrp="1"/>
          </p:cNvSpPr>
          <p:nvPr>
            <p:ph type="title"/>
          </p:nvPr>
        </p:nvSpPr>
        <p:spPr>
          <a:xfrm>
            <a:off x="405325" y="935745"/>
            <a:ext cx="5264700" cy="8503800"/>
          </a:xfrm>
          <a:prstGeom prst="rect">
            <a:avLst/>
          </a:prstGeom>
          <a:noFill/>
          <a:ln>
            <a:noFill/>
          </a:ln>
        </p:spPr>
        <p:txBody>
          <a:bodyPr spcFirstLastPara="1" wrap="square" lIns="91425" tIns="91425" rIns="91425" bIns="91425" anchor="ctr" anchorCtr="0">
            <a:norm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9"/>
          <p:cNvSpPr txBox="1">
            <a:spLocks noGrp="1"/>
          </p:cNvSpPr>
          <p:nvPr>
            <p:ph type="sldNum" idx="12"/>
          </p:nvPr>
        </p:nvSpPr>
        <p:spPr>
          <a:xfrm>
            <a:off x="7004788" y="9693616"/>
            <a:ext cx="453600" cy="8181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10"/>
          <p:cNvSpPr/>
          <p:nvPr/>
        </p:nvSpPr>
        <p:spPr>
          <a:xfrm>
            <a:off x="3780000" y="-260"/>
            <a:ext cx="3780000" cy="106920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10"/>
          <p:cNvSpPr txBox="1">
            <a:spLocks noGrp="1"/>
          </p:cNvSpPr>
          <p:nvPr>
            <p:ph type="title"/>
          </p:nvPr>
        </p:nvSpPr>
        <p:spPr>
          <a:xfrm>
            <a:off x="219508" y="2563450"/>
            <a:ext cx="3344400" cy="30813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10"/>
          <p:cNvSpPr txBox="1">
            <a:spLocks noGrp="1"/>
          </p:cNvSpPr>
          <p:nvPr>
            <p:ph type="subTitle" idx="1"/>
          </p:nvPr>
        </p:nvSpPr>
        <p:spPr>
          <a:xfrm>
            <a:off x="219508" y="5826865"/>
            <a:ext cx="3344400" cy="2567400"/>
          </a:xfrm>
          <a:prstGeom prst="rect">
            <a:avLst/>
          </a:prstGeom>
          <a:noFill/>
          <a:ln>
            <a:noFill/>
          </a:ln>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10"/>
          <p:cNvSpPr txBox="1">
            <a:spLocks noGrp="1"/>
          </p:cNvSpPr>
          <p:nvPr>
            <p:ph type="body" idx="2"/>
          </p:nvPr>
        </p:nvSpPr>
        <p:spPr>
          <a:xfrm>
            <a:off x="4083839" y="1505164"/>
            <a:ext cx="3172200" cy="7681200"/>
          </a:xfrm>
          <a:prstGeom prst="rect">
            <a:avLst/>
          </a:prstGeom>
          <a:noFill/>
          <a:ln>
            <a:noFill/>
          </a:ln>
        </p:spPr>
        <p:txBody>
          <a:bodyPr spcFirstLastPara="1" wrap="square" lIns="91425" tIns="91425" rIns="91425" bIns="91425" anchor="ctr" anchorCtr="0">
            <a:norm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0"/>
              </a:spcBef>
              <a:spcAft>
                <a:spcPts val="0"/>
              </a:spcAft>
              <a:buSzPts val="1400"/>
              <a:buChar char="○"/>
              <a:defRPr/>
            </a:lvl2pPr>
            <a:lvl3pPr marL="1371600" lvl="2" indent="-317500" algn="l">
              <a:lnSpc>
                <a:spcPct val="115000"/>
              </a:lnSpc>
              <a:spcBef>
                <a:spcPts val="0"/>
              </a:spcBef>
              <a:spcAft>
                <a:spcPts val="0"/>
              </a:spcAft>
              <a:buSzPts val="1400"/>
              <a:buChar char="■"/>
              <a:defRPr/>
            </a:lvl3pPr>
            <a:lvl4pPr marL="1828800" lvl="3" indent="-317500" algn="l">
              <a:lnSpc>
                <a:spcPct val="115000"/>
              </a:lnSpc>
              <a:spcBef>
                <a:spcPts val="0"/>
              </a:spcBef>
              <a:spcAft>
                <a:spcPts val="0"/>
              </a:spcAft>
              <a:buSzPts val="1400"/>
              <a:buChar char="●"/>
              <a:defRPr/>
            </a:lvl4pPr>
            <a:lvl5pPr marL="2286000" lvl="4" indent="-317500" algn="l">
              <a:lnSpc>
                <a:spcPct val="115000"/>
              </a:lnSpc>
              <a:spcBef>
                <a:spcPts val="0"/>
              </a:spcBef>
              <a:spcAft>
                <a:spcPts val="0"/>
              </a:spcAft>
              <a:buSzPts val="1400"/>
              <a:buChar char="○"/>
              <a:defRPr/>
            </a:lvl5pPr>
            <a:lvl6pPr marL="2743200" lvl="5" indent="-317500" algn="l">
              <a:lnSpc>
                <a:spcPct val="115000"/>
              </a:lnSpc>
              <a:spcBef>
                <a:spcPts val="0"/>
              </a:spcBef>
              <a:spcAft>
                <a:spcPts val="0"/>
              </a:spcAft>
              <a:buSzPts val="1400"/>
              <a:buChar char="■"/>
              <a:defRPr/>
            </a:lvl6pPr>
            <a:lvl7pPr marL="3200400" lvl="6" indent="-317500" algn="l">
              <a:lnSpc>
                <a:spcPct val="115000"/>
              </a:lnSpc>
              <a:spcBef>
                <a:spcPts val="0"/>
              </a:spcBef>
              <a:spcAft>
                <a:spcPts val="0"/>
              </a:spcAft>
              <a:buSzPts val="1400"/>
              <a:buChar char="●"/>
              <a:defRPr/>
            </a:lvl7pPr>
            <a:lvl8pPr marL="3657600" lvl="7" indent="-317500" algn="l">
              <a:lnSpc>
                <a:spcPct val="115000"/>
              </a:lnSpc>
              <a:spcBef>
                <a:spcPts val="0"/>
              </a:spcBef>
              <a:spcAft>
                <a:spcPts val="0"/>
              </a:spcAft>
              <a:buSzPts val="1400"/>
              <a:buChar char="○"/>
              <a:defRPr/>
            </a:lvl8pPr>
            <a:lvl9pPr marL="4114800" lvl="8" indent="-317500" algn="l">
              <a:lnSpc>
                <a:spcPct val="115000"/>
              </a:lnSpc>
              <a:spcBef>
                <a:spcPts val="0"/>
              </a:spcBef>
              <a:spcAft>
                <a:spcPts val="0"/>
              </a:spcAft>
              <a:buSzPts val="1400"/>
              <a:buChar char="■"/>
              <a:defRPr/>
            </a:lvl9pPr>
          </a:lstStyle>
          <a:p>
            <a:endParaRPr/>
          </a:p>
        </p:txBody>
      </p:sp>
      <p:sp>
        <p:nvSpPr>
          <p:cNvPr id="40" name="Google Shape;40;p10"/>
          <p:cNvSpPr txBox="1">
            <a:spLocks noGrp="1"/>
          </p:cNvSpPr>
          <p:nvPr>
            <p:ph type="sldNum" idx="12"/>
          </p:nvPr>
        </p:nvSpPr>
        <p:spPr>
          <a:xfrm>
            <a:off x="7004788" y="9693616"/>
            <a:ext cx="453600" cy="8181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1"/>
          <p:cNvSpPr txBox="1">
            <a:spLocks noGrp="1"/>
          </p:cNvSpPr>
          <p:nvPr>
            <p:ph type="body" idx="1"/>
          </p:nvPr>
        </p:nvSpPr>
        <p:spPr>
          <a:xfrm>
            <a:off x="257705" y="8794266"/>
            <a:ext cx="4959600" cy="1257900"/>
          </a:xfrm>
          <a:prstGeom prst="rect">
            <a:avLst/>
          </a:prstGeom>
          <a:noFill/>
          <a:ln>
            <a:noFill/>
          </a:ln>
        </p:spPr>
        <p:txBody>
          <a:bodyPr spcFirstLastPara="1" wrap="square" lIns="91425" tIns="91425" rIns="91425" bIns="91425" anchor="ctr" anchorCtr="0">
            <a:norm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1"/>
          <p:cNvSpPr txBox="1">
            <a:spLocks noGrp="1"/>
          </p:cNvSpPr>
          <p:nvPr>
            <p:ph type="sldNum" idx="12"/>
          </p:nvPr>
        </p:nvSpPr>
        <p:spPr>
          <a:xfrm>
            <a:off x="7004788" y="9693616"/>
            <a:ext cx="453600" cy="8181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blipFill>
          <a:blip r:embed="rId13">
            <a:alphaModFix/>
          </a:blip>
          <a:stretch>
            <a:fillRect/>
          </a:stretch>
        </a:blipFill>
        <a:effectLst/>
      </p:bgPr>
    </p:bg>
    <p:spTree>
      <p:nvGrpSpPr>
        <p:cNvPr id="1" name="Shape 5"/>
        <p:cNvGrpSpPr/>
        <p:nvPr/>
      </p:nvGrpSpPr>
      <p:grpSpPr>
        <a:xfrm>
          <a:off x="0" y="0"/>
          <a:ext cx="0" cy="0"/>
          <a:chOff x="0" y="0"/>
          <a:chExt cx="0" cy="0"/>
        </a:xfrm>
      </p:grpSpPr>
      <p:sp>
        <p:nvSpPr>
          <p:cNvPr id="6" name="Google Shape;6;p2"/>
          <p:cNvSpPr txBox="1">
            <a:spLocks noGrp="1"/>
          </p:cNvSpPr>
          <p:nvPr>
            <p:ph type="title"/>
          </p:nvPr>
        </p:nvSpPr>
        <p:spPr>
          <a:xfrm>
            <a:off x="257705" y="925091"/>
            <a:ext cx="7044600" cy="1190400"/>
          </a:xfrm>
          <a:prstGeom prst="rect">
            <a:avLst/>
          </a:prstGeom>
          <a:noFill/>
          <a:ln>
            <a:noFill/>
          </a:ln>
        </p:spPr>
        <p:txBody>
          <a:bodyPr spcFirstLastPara="1" wrap="square" lIns="91425" tIns="91425" rIns="91425" bIns="91425" anchor="t" anchorCtr="0">
            <a:norm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2"/>
          <p:cNvSpPr txBox="1">
            <a:spLocks noGrp="1"/>
          </p:cNvSpPr>
          <p:nvPr>
            <p:ph type="body" idx="1"/>
          </p:nvPr>
        </p:nvSpPr>
        <p:spPr>
          <a:xfrm>
            <a:off x="257705" y="2395696"/>
            <a:ext cx="7044600" cy="7101900"/>
          </a:xfrm>
          <a:prstGeom prst="rect">
            <a:avLst/>
          </a:prstGeom>
          <a:noFill/>
          <a:ln>
            <a:noFill/>
          </a:ln>
        </p:spPr>
        <p:txBody>
          <a:bodyPr spcFirstLastPara="1" wrap="square" lIns="91425" tIns="91425" rIns="91425" bIns="91425" anchor="t" anchorCtr="0">
            <a:norm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2"/>
          <p:cNvSpPr txBox="1">
            <a:spLocks noGrp="1"/>
          </p:cNvSpPr>
          <p:nvPr>
            <p:ph type="sldNum" idx="12"/>
          </p:nvPr>
        </p:nvSpPr>
        <p:spPr>
          <a:xfrm>
            <a:off x="7004788" y="9693616"/>
            <a:ext cx="453600" cy="818100"/>
          </a:xfrm>
          <a:prstGeom prst="rect">
            <a:avLst/>
          </a:prstGeom>
          <a:noFill/>
          <a:ln>
            <a:noFill/>
          </a:ln>
        </p:spPr>
        <p:txBody>
          <a:bodyPr spcFirstLastPara="1" wrap="square" lIns="91425" tIns="91425" rIns="91425" bIns="91425" anchor="ctr" anchorCtr="0">
            <a:norm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pt-BR"/>
              <a:t>‹nº›</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
          <p:cNvSpPr/>
          <p:nvPr/>
        </p:nvSpPr>
        <p:spPr>
          <a:xfrm>
            <a:off x="424450" y="2815215"/>
            <a:ext cx="3201000" cy="2196357"/>
          </a:xfrm>
          <a:prstGeom prst="roundRect">
            <a:avLst>
              <a:gd name="adj" fmla="val 7647"/>
            </a:avLst>
          </a:prstGeom>
          <a:solidFill>
            <a:schemeClr val="lt1"/>
          </a:solidFill>
          <a:ln w="9525" cap="flat" cmpd="sng">
            <a:solidFill>
              <a:srgbClr val="94128D"/>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pt-BR" sz="1400" b="0" i="0" u="none" strike="noStrike" cap="none">
                <a:solidFill>
                  <a:srgbClr val="000000"/>
                </a:solidFill>
                <a:latin typeface="Arial"/>
                <a:ea typeface="Arial"/>
                <a:cs typeface="Arial"/>
                <a:sym typeface="Arial"/>
              </a:rPr>
              <a:t>         </a:t>
            </a:r>
            <a:endParaRPr sz="1400" b="0" i="0" u="none" strike="noStrike" cap="none">
              <a:solidFill>
                <a:srgbClr val="000000"/>
              </a:solidFill>
              <a:latin typeface="Arial"/>
              <a:ea typeface="Arial"/>
              <a:cs typeface="Arial"/>
              <a:sym typeface="Arial"/>
            </a:endParaRPr>
          </a:p>
        </p:txBody>
      </p:sp>
      <p:sp>
        <p:nvSpPr>
          <p:cNvPr id="55" name="Google Shape;55;p1"/>
          <p:cNvSpPr/>
          <p:nvPr/>
        </p:nvSpPr>
        <p:spPr>
          <a:xfrm>
            <a:off x="569750" y="2693714"/>
            <a:ext cx="948000" cy="231000"/>
          </a:xfrm>
          <a:prstGeom prst="roundRect">
            <a:avLst>
              <a:gd name="adj" fmla="val 16667"/>
            </a:avLst>
          </a:prstGeom>
          <a:solidFill>
            <a:srgbClr val="94128D"/>
          </a:solidFill>
          <a:ln>
            <a:noFill/>
          </a:ln>
        </p:spPr>
        <p:txBody>
          <a:bodyPr spcFirstLastPara="1" wrap="square" lIns="81100" tIns="81100" rIns="81100" bIns="81100" anchor="ctr" anchorCtr="0">
            <a:noAutofit/>
          </a:bodyPr>
          <a:lstStyle/>
          <a:p>
            <a:pPr marL="0" marR="0" lvl="0" indent="0" algn="ctr" rtl="0">
              <a:lnSpc>
                <a:spcPct val="100000"/>
              </a:lnSpc>
              <a:spcBef>
                <a:spcPts val="0"/>
              </a:spcBef>
              <a:spcAft>
                <a:spcPts val="0"/>
              </a:spcAft>
              <a:buClr>
                <a:srgbClr val="000000"/>
              </a:buClr>
              <a:buSzPts val="1242"/>
              <a:buFont typeface="Arial"/>
              <a:buNone/>
            </a:pPr>
            <a:endParaRPr sz="1242" b="0" i="0" u="none" strike="noStrike" cap="none">
              <a:solidFill>
                <a:srgbClr val="822C86"/>
              </a:solidFill>
              <a:latin typeface="Arial"/>
              <a:ea typeface="Arial"/>
              <a:cs typeface="Arial"/>
              <a:sym typeface="Arial"/>
            </a:endParaRPr>
          </a:p>
        </p:txBody>
      </p:sp>
      <p:sp>
        <p:nvSpPr>
          <p:cNvPr id="56" name="Google Shape;56;p1"/>
          <p:cNvSpPr txBox="1">
            <a:spLocks noGrp="1"/>
          </p:cNvSpPr>
          <p:nvPr>
            <p:ph type="subTitle" idx="1"/>
          </p:nvPr>
        </p:nvSpPr>
        <p:spPr>
          <a:xfrm>
            <a:off x="603458" y="2678125"/>
            <a:ext cx="914100" cy="231000"/>
          </a:xfrm>
          <a:prstGeom prst="rect">
            <a:avLst/>
          </a:prstGeom>
          <a:noFill/>
          <a:ln>
            <a:noFill/>
          </a:ln>
        </p:spPr>
        <p:txBody>
          <a:bodyPr spcFirstLastPara="1" wrap="square" lIns="81100" tIns="81100" rIns="81100" bIns="81100" anchor="t" anchorCtr="0">
            <a:noAutofit/>
          </a:bodyPr>
          <a:lstStyle/>
          <a:p>
            <a:pPr marL="0" lvl="0" indent="0" algn="l" rtl="0">
              <a:lnSpc>
                <a:spcPct val="70000"/>
              </a:lnSpc>
              <a:spcBef>
                <a:spcPts val="0"/>
              </a:spcBef>
              <a:spcAft>
                <a:spcPts val="0"/>
              </a:spcAft>
              <a:buSzPts val="537"/>
              <a:buNone/>
            </a:pPr>
            <a:r>
              <a:rPr lang="pt-BR" sz="1078" b="1">
                <a:solidFill>
                  <a:srgbClr val="FFFFFF"/>
                </a:solidFill>
              </a:rPr>
              <a:t>Introdução       </a:t>
            </a:r>
            <a:endParaRPr sz="1078" b="1">
              <a:solidFill>
                <a:srgbClr val="FFFFFF"/>
              </a:solidFill>
            </a:endParaRPr>
          </a:p>
        </p:txBody>
      </p:sp>
      <p:sp>
        <p:nvSpPr>
          <p:cNvPr id="57" name="Google Shape;57;p1"/>
          <p:cNvSpPr txBox="1"/>
          <p:nvPr/>
        </p:nvSpPr>
        <p:spPr>
          <a:xfrm>
            <a:off x="534800" y="2926008"/>
            <a:ext cx="3090650" cy="2092940"/>
          </a:xfrm>
          <a:prstGeom prst="rect">
            <a:avLst/>
          </a:prstGeom>
          <a:noFill/>
          <a:ln>
            <a:noFill/>
          </a:ln>
        </p:spPr>
        <p:txBody>
          <a:bodyPr spcFirstLastPara="1" wrap="square" lIns="91425" tIns="91425" rIns="91425" bIns="91425" anchor="t" anchorCtr="0">
            <a:noAutofit/>
          </a:bodyPr>
          <a:lstStyle/>
          <a:p>
            <a:pPr marL="0" marR="0" lvl="0" indent="0" algn="just" rtl="0">
              <a:lnSpc>
                <a:spcPct val="100000"/>
              </a:lnSpc>
              <a:spcBef>
                <a:spcPts val="0"/>
              </a:spcBef>
              <a:spcAft>
                <a:spcPts val="0"/>
              </a:spcAft>
              <a:buClr>
                <a:srgbClr val="000000"/>
              </a:buClr>
              <a:buSzPts val="900"/>
              <a:buFont typeface="Arial"/>
              <a:buNone/>
            </a:pPr>
            <a:r>
              <a:rPr lang="pt-BR" sz="900" b="0" i="0" u="none" strike="noStrike" cap="none" dirty="0">
                <a:solidFill>
                  <a:schemeClr val="dk2"/>
                </a:solidFill>
                <a:latin typeface="Arial"/>
                <a:ea typeface="Arial"/>
                <a:cs typeface="Arial"/>
                <a:sym typeface="Arial"/>
              </a:rPr>
              <a:t>As </a:t>
            </a:r>
            <a:r>
              <a:rPr lang="pt-BR" sz="900" b="1" i="0" u="none" strike="noStrike" cap="none" dirty="0">
                <a:solidFill>
                  <a:schemeClr val="dk2"/>
                </a:solidFill>
                <a:latin typeface="Arial"/>
                <a:ea typeface="Arial"/>
                <a:cs typeface="Arial"/>
                <a:sym typeface="Arial"/>
              </a:rPr>
              <a:t>despesas administrativas institucionais </a:t>
            </a:r>
            <a:r>
              <a:rPr lang="pt-BR" sz="900" b="0" i="0" u="none" strike="noStrike" cap="none" dirty="0">
                <a:solidFill>
                  <a:schemeClr val="dk2"/>
                </a:solidFill>
                <a:latin typeface="Arial"/>
                <a:ea typeface="Arial"/>
                <a:cs typeface="Arial"/>
                <a:sym typeface="Arial"/>
              </a:rPr>
              <a:t>sustentam funções essenciais à gestão das unidades públicas de saúde, como controle financeiro, contabilidade, prestação de contas, conformidade e padronização de processos. Quando realizado com critérios objetivos, rastreabilidade e proporcionalidade, o rateio administrativo não representa apenas distribuição de custos, mas instrumento de governança e eficiência no uso dos recursos públicos.</a:t>
            </a:r>
          </a:p>
          <a:p>
            <a:pPr marL="0" marR="0" lvl="0" indent="0" algn="just" rtl="0">
              <a:lnSpc>
                <a:spcPct val="100000"/>
              </a:lnSpc>
              <a:spcBef>
                <a:spcPts val="0"/>
              </a:spcBef>
              <a:spcAft>
                <a:spcPts val="0"/>
              </a:spcAft>
              <a:buClr>
                <a:srgbClr val="000000"/>
              </a:buClr>
              <a:buSzPts val="900"/>
              <a:buFont typeface="Arial"/>
              <a:buNone/>
            </a:pPr>
            <a:r>
              <a:rPr lang="pt-BR" sz="900" b="0" i="0" u="none" strike="noStrike" cap="none" dirty="0">
                <a:solidFill>
                  <a:schemeClr val="dk2"/>
                </a:solidFill>
                <a:latin typeface="Arial"/>
                <a:ea typeface="Arial"/>
                <a:cs typeface="Arial"/>
                <a:sym typeface="Arial"/>
              </a:rPr>
              <a:t>Este estudo avalia o impacto da centralização financeira e do rateio proporcional dessas despesas em quatro unidades públicas de saúde gerenciadas por uma Organização Social de Saúde (OSS) no Estado de São Paulo.</a:t>
            </a:r>
            <a:endParaRPr sz="800" b="0" i="0" u="none" strike="noStrike" cap="none" dirty="0">
              <a:solidFill>
                <a:schemeClr val="dk2"/>
              </a:solidFill>
              <a:latin typeface="Arial"/>
              <a:ea typeface="Arial"/>
              <a:cs typeface="Arial"/>
              <a:sym typeface="Arial"/>
            </a:endParaRPr>
          </a:p>
        </p:txBody>
      </p:sp>
      <p:sp>
        <p:nvSpPr>
          <p:cNvPr id="58" name="Google Shape;58;p1"/>
          <p:cNvSpPr/>
          <p:nvPr/>
        </p:nvSpPr>
        <p:spPr>
          <a:xfrm>
            <a:off x="424450" y="5269285"/>
            <a:ext cx="3201000" cy="932693"/>
          </a:xfrm>
          <a:prstGeom prst="roundRect">
            <a:avLst>
              <a:gd name="adj" fmla="val 13912"/>
            </a:avLst>
          </a:prstGeom>
          <a:solidFill>
            <a:schemeClr val="lt1"/>
          </a:solidFill>
          <a:ln w="9525" cap="flat" cmpd="sng">
            <a:solidFill>
              <a:srgbClr val="94128D"/>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pt-BR" sz="1400" b="0" i="0" u="none" strike="noStrike" cap="none">
                <a:solidFill>
                  <a:srgbClr val="000000"/>
                </a:solidFill>
                <a:latin typeface="Arial"/>
                <a:ea typeface="Arial"/>
                <a:cs typeface="Arial"/>
                <a:sym typeface="Arial"/>
              </a:rPr>
              <a:t>         </a:t>
            </a:r>
            <a:endParaRPr sz="1400" b="0" i="0" u="none" strike="noStrike" cap="none">
              <a:solidFill>
                <a:srgbClr val="000000"/>
              </a:solidFill>
              <a:latin typeface="Arial"/>
              <a:ea typeface="Arial"/>
              <a:cs typeface="Arial"/>
              <a:sym typeface="Arial"/>
            </a:endParaRPr>
          </a:p>
        </p:txBody>
      </p:sp>
      <p:sp>
        <p:nvSpPr>
          <p:cNvPr id="59" name="Google Shape;59;p1"/>
          <p:cNvSpPr/>
          <p:nvPr/>
        </p:nvSpPr>
        <p:spPr>
          <a:xfrm>
            <a:off x="569750" y="5160998"/>
            <a:ext cx="776400" cy="231000"/>
          </a:xfrm>
          <a:prstGeom prst="roundRect">
            <a:avLst>
              <a:gd name="adj" fmla="val 16667"/>
            </a:avLst>
          </a:prstGeom>
          <a:solidFill>
            <a:srgbClr val="94128D"/>
          </a:solidFill>
          <a:ln>
            <a:noFill/>
          </a:ln>
        </p:spPr>
        <p:txBody>
          <a:bodyPr spcFirstLastPara="1" wrap="square" lIns="81100" tIns="81100" rIns="81100" bIns="81100" anchor="ctr" anchorCtr="0">
            <a:noAutofit/>
          </a:bodyPr>
          <a:lstStyle/>
          <a:p>
            <a:pPr marL="0" marR="0" lvl="0" indent="0" algn="ctr" rtl="0">
              <a:lnSpc>
                <a:spcPct val="100000"/>
              </a:lnSpc>
              <a:spcBef>
                <a:spcPts val="0"/>
              </a:spcBef>
              <a:spcAft>
                <a:spcPts val="0"/>
              </a:spcAft>
              <a:buClr>
                <a:srgbClr val="000000"/>
              </a:buClr>
              <a:buSzPts val="1242"/>
              <a:buFont typeface="Arial"/>
              <a:buNone/>
            </a:pPr>
            <a:endParaRPr sz="1242" b="0" i="0" u="none" strike="noStrike" cap="none">
              <a:solidFill>
                <a:srgbClr val="822C86"/>
              </a:solidFill>
              <a:latin typeface="Arial"/>
              <a:ea typeface="Arial"/>
              <a:cs typeface="Arial"/>
              <a:sym typeface="Arial"/>
            </a:endParaRPr>
          </a:p>
        </p:txBody>
      </p:sp>
      <p:sp>
        <p:nvSpPr>
          <p:cNvPr id="60" name="Google Shape;60;p1"/>
          <p:cNvSpPr txBox="1">
            <a:spLocks noGrp="1"/>
          </p:cNvSpPr>
          <p:nvPr>
            <p:ph type="subTitle" idx="1"/>
          </p:nvPr>
        </p:nvSpPr>
        <p:spPr>
          <a:xfrm>
            <a:off x="603458" y="5145398"/>
            <a:ext cx="914100" cy="231000"/>
          </a:xfrm>
          <a:prstGeom prst="rect">
            <a:avLst/>
          </a:prstGeom>
          <a:noFill/>
          <a:ln>
            <a:noFill/>
          </a:ln>
        </p:spPr>
        <p:txBody>
          <a:bodyPr spcFirstLastPara="1" wrap="square" lIns="81100" tIns="81100" rIns="81100" bIns="81100" anchor="t" anchorCtr="0">
            <a:noAutofit/>
          </a:bodyPr>
          <a:lstStyle/>
          <a:p>
            <a:pPr marL="0" lvl="0" indent="0" algn="l" rtl="0">
              <a:lnSpc>
                <a:spcPct val="70000"/>
              </a:lnSpc>
              <a:spcBef>
                <a:spcPts val="0"/>
              </a:spcBef>
              <a:spcAft>
                <a:spcPts val="0"/>
              </a:spcAft>
              <a:buSzPts val="537"/>
              <a:buNone/>
            </a:pPr>
            <a:r>
              <a:rPr lang="pt-BR" sz="1078" b="1">
                <a:solidFill>
                  <a:srgbClr val="FFFFFF"/>
                </a:solidFill>
              </a:rPr>
              <a:t>Objetivo</a:t>
            </a:r>
            <a:endParaRPr sz="1078" b="1">
              <a:solidFill>
                <a:srgbClr val="FFFFFF"/>
              </a:solidFill>
            </a:endParaRPr>
          </a:p>
        </p:txBody>
      </p:sp>
      <p:sp>
        <p:nvSpPr>
          <p:cNvPr id="61" name="Google Shape;61;p1"/>
          <p:cNvSpPr txBox="1"/>
          <p:nvPr/>
        </p:nvSpPr>
        <p:spPr>
          <a:xfrm>
            <a:off x="534800" y="5391765"/>
            <a:ext cx="3090650" cy="833841"/>
          </a:xfrm>
          <a:prstGeom prst="rect">
            <a:avLst/>
          </a:prstGeom>
          <a:noFill/>
          <a:ln>
            <a:noFill/>
          </a:ln>
        </p:spPr>
        <p:txBody>
          <a:bodyPr spcFirstLastPara="1" wrap="square" lIns="91425" tIns="91425" rIns="91425" bIns="91425" anchor="t" anchorCtr="0">
            <a:noAutofit/>
          </a:bodyPr>
          <a:lstStyle/>
          <a:p>
            <a:pPr marL="0" marR="0" lvl="0" indent="0" algn="just" rtl="0">
              <a:lnSpc>
                <a:spcPct val="100000"/>
              </a:lnSpc>
              <a:spcBef>
                <a:spcPts val="0"/>
              </a:spcBef>
              <a:spcAft>
                <a:spcPts val="0"/>
              </a:spcAft>
              <a:buClr>
                <a:srgbClr val="000000"/>
              </a:buClr>
              <a:buSzPts val="900"/>
              <a:buFont typeface="Arial"/>
              <a:buNone/>
            </a:pPr>
            <a:r>
              <a:rPr lang="pt-BR" sz="900" b="0" i="0" u="none" strike="noStrike" cap="none" dirty="0">
                <a:solidFill>
                  <a:schemeClr val="dk2"/>
                </a:solidFill>
                <a:latin typeface="Arial"/>
                <a:ea typeface="Arial"/>
                <a:cs typeface="Arial"/>
                <a:sym typeface="Arial"/>
              </a:rPr>
              <a:t>Avaliar se a centralização dos setores financeiros, com rateio proporcional das despesas administrativas, reduz custos e melhora a alocação de recursos em unidades públicas de saúde gerenciadas por OSS.</a:t>
            </a:r>
            <a:endParaRPr sz="900" b="0" i="0" u="none" strike="noStrike" cap="none" dirty="0">
              <a:solidFill>
                <a:schemeClr val="dk2"/>
              </a:solidFill>
              <a:latin typeface="Arial"/>
              <a:ea typeface="Arial"/>
              <a:cs typeface="Arial"/>
              <a:sym typeface="Arial"/>
            </a:endParaRPr>
          </a:p>
        </p:txBody>
      </p:sp>
      <p:sp>
        <p:nvSpPr>
          <p:cNvPr id="62" name="Google Shape;62;p1"/>
          <p:cNvSpPr/>
          <p:nvPr/>
        </p:nvSpPr>
        <p:spPr>
          <a:xfrm>
            <a:off x="424450" y="6459691"/>
            <a:ext cx="3201000" cy="2268883"/>
          </a:xfrm>
          <a:prstGeom prst="roundRect">
            <a:avLst>
              <a:gd name="adj" fmla="val 4173"/>
            </a:avLst>
          </a:prstGeom>
          <a:solidFill>
            <a:schemeClr val="lt1"/>
          </a:solidFill>
          <a:ln w="9525" cap="flat" cmpd="sng">
            <a:solidFill>
              <a:srgbClr val="94128D"/>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pt-BR" sz="1400" b="0" i="0" u="none" strike="noStrike" cap="none">
                <a:solidFill>
                  <a:srgbClr val="000000"/>
                </a:solidFill>
                <a:latin typeface="Arial"/>
                <a:ea typeface="Arial"/>
                <a:cs typeface="Arial"/>
                <a:sym typeface="Arial"/>
              </a:rPr>
              <a:t>         </a:t>
            </a:r>
            <a:endParaRPr sz="1400" b="0" i="0" u="none" strike="noStrike" cap="none">
              <a:solidFill>
                <a:srgbClr val="000000"/>
              </a:solidFill>
              <a:latin typeface="Arial"/>
              <a:ea typeface="Arial"/>
              <a:cs typeface="Arial"/>
              <a:sym typeface="Arial"/>
            </a:endParaRPr>
          </a:p>
        </p:txBody>
      </p:sp>
      <p:sp>
        <p:nvSpPr>
          <p:cNvPr id="63" name="Google Shape;63;p1"/>
          <p:cNvSpPr/>
          <p:nvPr/>
        </p:nvSpPr>
        <p:spPr>
          <a:xfrm>
            <a:off x="569750" y="6344027"/>
            <a:ext cx="776400" cy="231000"/>
          </a:xfrm>
          <a:prstGeom prst="roundRect">
            <a:avLst>
              <a:gd name="adj" fmla="val 16667"/>
            </a:avLst>
          </a:prstGeom>
          <a:solidFill>
            <a:srgbClr val="94128D"/>
          </a:solidFill>
          <a:ln>
            <a:noFill/>
          </a:ln>
        </p:spPr>
        <p:txBody>
          <a:bodyPr spcFirstLastPara="1" wrap="square" lIns="81100" tIns="81100" rIns="81100" bIns="81100" anchor="ctr" anchorCtr="0">
            <a:noAutofit/>
          </a:bodyPr>
          <a:lstStyle/>
          <a:p>
            <a:pPr marL="0" marR="0" lvl="0" indent="0" algn="ctr" rtl="0">
              <a:lnSpc>
                <a:spcPct val="100000"/>
              </a:lnSpc>
              <a:spcBef>
                <a:spcPts val="0"/>
              </a:spcBef>
              <a:spcAft>
                <a:spcPts val="0"/>
              </a:spcAft>
              <a:buClr>
                <a:srgbClr val="000000"/>
              </a:buClr>
              <a:buSzPts val="1242"/>
              <a:buFont typeface="Arial"/>
              <a:buNone/>
            </a:pPr>
            <a:endParaRPr sz="1242" b="0" i="0" u="none" strike="noStrike" cap="none">
              <a:solidFill>
                <a:srgbClr val="822C86"/>
              </a:solidFill>
              <a:latin typeface="Arial"/>
              <a:ea typeface="Arial"/>
              <a:cs typeface="Arial"/>
              <a:sym typeface="Arial"/>
            </a:endParaRPr>
          </a:p>
        </p:txBody>
      </p:sp>
      <p:sp>
        <p:nvSpPr>
          <p:cNvPr id="64" name="Google Shape;64;p1"/>
          <p:cNvSpPr txBox="1">
            <a:spLocks noGrp="1"/>
          </p:cNvSpPr>
          <p:nvPr>
            <p:ph type="subTitle" idx="1"/>
          </p:nvPr>
        </p:nvSpPr>
        <p:spPr>
          <a:xfrm>
            <a:off x="603458" y="6328427"/>
            <a:ext cx="776400" cy="231000"/>
          </a:xfrm>
          <a:prstGeom prst="rect">
            <a:avLst/>
          </a:prstGeom>
          <a:noFill/>
          <a:ln>
            <a:noFill/>
          </a:ln>
        </p:spPr>
        <p:txBody>
          <a:bodyPr spcFirstLastPara="1" wrap="square" lIns="81100" tIns="81100" rIns="81100" bIns="81100" anchor="t" anchorCtr="0">
            <a:noAutofit/>
          </a:bodyPr>
          <a:lstStyle/>
          <a:p>
            <a:pPr marL="0" lvl="0" indent="0" algn="l" rtl="0">
              <a:lnSpc>
                <a:spcPct val="70000"/>
              </a:lnSpc>
              <a:spcBef>
                <a:spcPts val="0"/>
              </a:spcBef>
              <a:spcAft>
                <a:spcPts val="0"/>
              </a:spcAft>
              <a:buSzPts val="537"/>
              <a:buNone/>
            </a:pPr>
            <a:r>
              <a:rPr lang="pt-BR" sz="1078" b="1" dirty="0">
                <a:solidFill>
                  <a:srgbClr val="FFFFFF"/>
                </a:solidFill>
              </a:rPr>
              <a:t>Métodos</a:t>
            </a:r>
            <a:endParaRPr sz="1078" b="1" dirty="0">
              <a:solidFill>
                <a:srgbClr val="FFFFFF"/>
              </a:solidFill>
            </a:endParaRPr>
          </a:p>
        </p:txBody>
      </p:sp>
      <p:sp>
        <p:nvSpPr>
          <p:cNvPr id="65" name="Google Shape;65;p1"/>
          <p:cNvSpPr txBox="1"/>
          <p:nvPr/>
        </p:nvSpPr>
        <p:spPr>
          <a:xfrm>
            <a:off x="534800" y="6578703"/>
            <a:ext cx="3090650" cy="2040801"/>
          </a:xfrm>
          <a:prstGeom prst="rect">
            <a:avLst/>
          </a:prstGeom>
          <a:noFill/>
          <a:ln>
            <a:noFill/>
          </a:ln>
        </p:spPr>
        <p:txBody>
          <a:bodyPr spcFirstLastPara="1" wrap="square" lIns="91425" tIns="91425" rIns="91425" bIns="91425" anchor="t" anchorCtr="0">
            <a:noAutofit/>
          </a:bodyPr>
          <a:lstStyle/>
          <a:p>
            <a:pPr marL="0" marR="0" lvl="0" indent="0" algn="just" rtl="0">
              <a:lnSpc>
                <a:spcPct val="100000"/>
              </a:lnSpc>
              <a:spcBef>
                <a:spcPts val="0"/>
              </a:spcBef>
              <a:spcAft>
                <a:spcPts val="0"/>
              </a:spcAft>
              <a:buClr>
                <a:srgbClr val="000000"/>
              </a:buClr>
              <a:buSzPts val="900"/>
              <a:buFont typeface="Arial"/>
              <a:buNone/>
            </a:pPr>
            <a:r>
              <a:rPr lang="pt-BR" sz="900" b="0" i="0" u="none" strike="noStrike" cap="none" dirty="0">
                <a:solidFill>
                  <a:schemeClr val="dk2"/>
                </a:solidFill>
                <a:latin typeface="Arial"/>
                <a:ea typeface="Arial"/>
                <a:cs typeface="Arial"/>
                <a:sym typeface="Arial"/>
              </a:rPr>
              <a:t>Estudo quantitativo comparativo, conduzido segundo diretrizes STROBE. Foram analisadas quatro unidades: dois Ambulatórios Médicos de Especialidades (AME), uma unidade da Rede de Reabilitação Lucy Montoro e um Hospital Estadual Regional. A comparação considerou o primeiro semestre de 2022, quando os setores financeiros estavam alocados nas próprias unidades, e o primeiro semestre de 2024, após a centralização financeira e a implantação do rateio proporcional das despesas. Os dados foram extraídos do sistema de custos da instituição, alimentado por informações contábeis auditadas anualmente, com ajuste dos valores pela inflação acumulada no período, utilizando o IPCA.</a:t>
            </a:r>
            <a:endParaRPr sz="900" b="0" i="0" u="none" strike="noStrike" cap="none" dirty="0">
              <a:solidFill>
                <a:schemeClr val="dk2"/>
              </a:solidFill>
              <a:latin typeface="Arial"/>
              <a:ea typeface="Arial"/>
              <a:cs typeface="Arial"/>
              <a:sym typeface="Arial"/>
            </a:endParaRPr>
          </a:p>
        </p:txBody>
      </p:sp>
      <p:sp>
        <p:nvSpPr>
          <p:cNvPr id="66" name="Google Shape;66;p1"/>
          <p:cNvSpPr/>
          <p:nvPr/>
        </p:nvSpPr>
        <p:spPr>
          <a:xfrm>
            <a:off x="424450" y="8985075"/>
            <a:ext cx="5747750" cy="910800"/>
          </a:xfrm>
          <a:prstGeom prst="roundRect">
            <a:avLst>
              <a:gd name="adj" fmla="val 13912"/>
            </a:avLst>
          </a:prstGeom>
          <a:solidFill>
            <a:schemeClr val="lt1"/>
          </a:solidFill>
          <a:ln w="9525" cap="flat" cmpd="sng">
            <a:solidFill>
              <a:srgbClr val="94128D"/>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pt-BR" sz="1400" b="0" i="0" u="none" strike="noStrike" cap="none">
                <a:solidFill>
                  <a:srgbClr val="000000"/>
                </a:solidFill>
                <a:latin typeface="Arial"/>
                <a:ea typeface="Arial"/>
                <a:cs typeface="Arial"/>
                <a:sym typeface="Arial"/>
              </a:rPr>
              <a:t>         </a:t>
            </a:r>
            <a:endParaRPr sz="1400" b="0" i="0" u="none" strike="noStrike" cap="none">
              <a:solidFill>
                <a:srgbClr val="000000"/>
              </a:solidFill>
              <a:latin typeface="Arial"/>
              <a:ea typeface="Arial"/>
              <a:cs typeface="Arial"/>
              <a:sym typeface="Arial"/>
            </a:endParaRPr>
          </a:p>
        </p:txBody>
      </p:sp>
      <p:sp>
        <p:nvSpPr>
          <p:cNvPr id="67" name="Google Shape;67;p1"/>
          <p:cNvSpPr/>
          <p:nvPr/>
        </p:nvSpPr>
        <p:spPr>
          <a:xfrm>
            <a:off x="569750" y="8863574"/>
            <a:ext cx="926700" cy="231000"/>
          </a:xfrm>
          <a:prstGeom prst="roundRect">
            <a:avLst>
              <a:gd name="adj" fmla="val 16667"/>
            </a:avLst>
          </a:prstGeom>
          <a:solidFill>
            <a:srgbClr val="94128D"/>
          </a:solidFill>
          <a:ln>
            <a:noFill/>
          </a:ln>
        </p:spPr>
        <p:txBody>
          <a:bodyPr spcFirstLastPara="1" wrap="square" lIns="81100" tIns="81100" rIns="81100" bIns="81100" anchor="ctr" anchorCtr="0">
            <a:noAutofit/>
          </a:bodyPr>
          <a:lstStyle/>
          <a:p>
            <a:pPr marL="0" marR="0" lvl="0" indent="0" algn="ctr" rtl="0">
              <a:lnSpc>
                <a:spcPct val="100000"/>
              </a:lnSpc>
              <a:spcBef>
                <a:spcPts val="0"/>
              </a:spcBef>
              <a:spcAft>
                <a:spcPts val="0"/>
              </a:spcAft>
              <a:buClr>
                <a:srgbClr val="000000"/>
              </a:buClr>
              <a:buSzPts val="1242"/>
              <a:buFont typeface="Arial"/>
              <a:buNone/>
            </a:pPr>
            <a:endParaRPr sz="1242" b="0" i="0" u="none" strike="noStrike" cap="none">
              <a:solidFill>
                <a:srgbClr val="822C86"/>
              </a:solidFill>
              <a:latin typeface="Arial"/>
              <a:ea typeface="Arial"/>
              <a:cs typeface="Arial"/>
              <a:sym typeface="Arial"/>
            </a:endParaRPr>
          </a:p>
        </p:txBody>
      </p:sp>
      <p:sp>
        <p:nvSpPr>
          <p:cNvPr id="68" name="Google Shape;68;p1"/>
          <p:cNvSpPr txBox="1">
            <a:spLocks noGrp="1"/>
          </p:cNvSpPr>
          <p:nvPr>
            <p:ph type="subTitle" idx="1"/>
          </p:nvPr>
        </p:nvSpPr>
        <p:spPr>
          <a:xfrm>
            <a:off x="603458" y="8847974"/>
            <a:ext cx="914100" cy="231000"/>
          </a:xfrm>
          <a:prstGeom prst="rect">
            <a:avLst/>
          </a:prstGeom>
          <a:noFill/>
          <a:ln>
            <a:noFill/>
          </a:ln>
        </p:spPr>
        <p:txBody>
          <a:bodyPr spcFirstLastPara="1" wrap="square" lIns="81100" tIns="81100" rIns="81100" bIns="81100" anchor="t" anchorCtr="0">
            <a:noAutofit/>
          </a:bodyPr>
          <a:lstStyle/>
          <a:p>
            <a:pPr marL="0" lvl="0" indent="0" algn="l" rtl="0">
              <a:lnSpc>
                <a:spcPct val="70000"/>
              </a:lnSpc>
              <a:spcBef>
                <a:spcPts val="0"/>
              </a:spcBef>
              <a:spcAft>
                <a:spcPts val="0"/>
              </a:spcAft>
              <a:buSzPts val="537"/>
              <a:buNone/>
            </a:pPr>
            <a:r>
              <a:rPr lang="pt-BR" sz="1078" b="1">
                <a:solidFill>
                  <a:srgbClr val="FFFFFF"/>
                </a:solidFill>
              </a:rPr>
              <a:t>Conclusão</a:t>
            </a:r>
            <a:endParaRPr sz="1078" b="1">
              <a:solidFill>
                <a:srgbClr val="FFFFFF"/>
              </a:solidFill>
            </a:endParaRPr>
          </a:p>
        </p:txBody>
      </p:sp>
      <p:sp>
        <p:nvSpPr>
          <p:cNvPr id="69" name="Google Shape;69;p1"/>
          <p:cNvSpPr txBox="1"/>
          <p:nvPr/>
        </p:nvSpPr>
        <p:spPr>
          <a:xfrm>
            <a:off x="534800" y="9101950"/>
            <a:ext cx="5574008" cy="748500"/>
          </a:xfrm>
          <a:prstGeom prst="rect">
            <a:avLst/>
          </a:prstGeom>
          <a:noFill/>
          <a:ln>
            <a:noFill/>
          </a:ln>
        </p:spPr>
        <p:txBody>
          <a:bodyPr spcFirstLastPara="1" wrap="square" lIns="91425" tIns="91425" rIns="91425" bIns="91425" anchor="t" anchorCtr="0">
            <a:noAutofit/>
          </a:bodyPr>
          <a:lstStyle/>
          <a:p>
            <a:pPr marL="0" marR="0" lvl="0" indent="0" algn="just" rtl="0">
              <a:lnSpc>
                <a:spcPct val="100000"/>
              </a:lnSpc>
              <a:spcBef>
                <a:spcPts val="0"/>
              </a:spcBef>
              <a:spcAft>
                <a:spcPts val="0"/>
              </a:spcAft>
              <a:buClr>
                <a:srgbClr val="000000"/>
              </a:buClr>
              <a:buSzPts val="900"/>
              <a:buFont typeface="Arial"/>
              <a:buNone/>
            </a:pPr>
            <a:r>
              <a:rPr lang="pt-BR" sz="900" b="0" i="0" u="none" strike="noStrike" cap="none" dirty="0">
                <a:solidFill>
                  <a:schemeClr val="dk2"/>
                </a:solidFill>
                <a:latin typeface="Arial"/>
                <a:ea typeface="Arial"/>
                <a:cs typeface="Arial"/>
                <a:sym typeface="Arial"/>
              </a:rPr>
              <a:t>A centralização financeira, associada ao rateio proporcional das despesas administrativas, mostrou-se eficaz para reduzir custos e otimizar recursos em unidades públicas de saúde gerenciadas por OSS. O modelo pode reduzir redundâncias, ampliar o controle e favorecer a realocação de recursos para atividades finalísticas. A centralização administrativa mostra-se como alternativa economicamente viável para fortalecer a eficiência da gestão financeira e a aplicação qualificada dos recursos públicos no SUS.</a:t>
            </a:r>
            <a:endParaRPr sz="900" b="0" i="0" u="none" strike="noStrike" cap="none" dirty="0">
              <a:solidFill>
                <a:schemeClr val="dk2"/>
              </a:solidFill>
              <a:latin typeface="Arial"/>
              <a:ea typeface="Arial"/>
              <a:cs typeface="Arial"/>
              <a:sym typeface="Arial"/>
            </a:endParaRPr>
          </a:p>
        </p:txBody>
      </p:sp>
      <p:sp>
        <p:nvSpPr>
          <p:cNvPr id="70" name="Google Shape;70;p1"/>
          <p:cNvSpPr txBox="1">
            <a:spLocks noGrp="1"/>
          </p:cNvSpPr>
          <p:nvPr>
            <p:ph type="subTitle" idx="1"/>
          </p:nvPr>
        </p:nvSpPr>
        <p:spPr>
          <a:xfrm>
            <a:off x="522999" y="1303822"/>
            <a:ext cx="6131374" cy="550701"/>
          </a:xfrm>
          <a:prstGeom prst="rect">
            <a:avLst/>
          </a:prstGeom>
          <a:noFill/>
          <a:ln>
            <a:noFill/>
          </a:ln>
        </p:spPr>
        <p:txBody>
          <a:bodyPr spcFirstLastPara="1" wrap="square" lIns="81100" tIns="81100" rIns="81100" bIns="81100" anchor="t" anchorCtr="0">
            <a:noAutofit/>
          </a:bodyPr>
          <a:lstStyle/>
          <a:p>
            <a:pPr marL="0" lvl="0" indent="0" algn="l" rtl="0">
              <a:spcBef>
                <a:spcPts val="0"/>
              </a:spcBef>
              <a:spcAft>
                <a:spcPts val="0"/>
              </a:spcAft>
              <a:buSzPts val="537"/>
              <a:buNone/>
            </a:pPr>
            <a:r>
              <a:rPr lang="pt-BR" sz="1378" b="1" dirty="0">
                <a:solidFill>
                  <a:srgbClr val="FFFFFF"/>
                </a:solidFill>
              </a:rPr>
              <a:t>EFICÁCIA DO RATEIO DE DESPESAS ADMINISTRATIVAS EM UNIDADES GERENCIADAS POR ORGANIZAÇÕES SOCIAIS DE SAÚDE</a:t>
            </a:r>
          </a:p>
        </p:txBody>
      </p:sp>
      <p:cxnSp>
        <p:nvCxnSpPr>
          <p:cNvPr id="71" name="Google Shape;71;p1"/>
          <p:cNvCxnSpPr/>
          <p:nvPr/>
        </p:nvCxnSpPr>
        <p:spPr>
          <a:xfrm>
            <a:off x="603458" y="1847556"/>
            <a:ext cx="4673400" cy="0"/>
          </a:xfrm>
          <a:prstGeom prst="straightConnector1">
            <a:avLst/>
          </a:prstGeom>
          <a:noFill/>
          <a:ln w="9525" cap="flat" cmpd="sng">
            <a:solidFill>
              <a:srgbClr val="0045FF"/>
            </a:solidFill>
            <a:prstDash val="solid"/>
            <a:round/>
            <a:headEnd type="none" w="sm" len="sm"/>
            <a:tailEnd type="none" w="sm" len="sm"/>
          </a:ln>
        </p:spPr>
      </p:cxnSp>
      <p:sp>
        <p:nvSpPr>
          <p:cNvPr id="72" name="Google Shape;72;p1"/>
          <p:cNvSpPr txBox="1">
            <a:spLocks noGrp="1"/>
          </p:cNvSpPr>
          <p:nvPr>
            <p:ph type="subTitle" idx="1"/>
          </p:nvPr>
        </p:nvSpPr>
        <p:spPr>
          <a:xfrm>
            <a:off x="523000" y="1815839"/>
            <a:ext cx="6787800" cy="364620"/>
          </a:xfrm>
          <a:prstGeom prst="rect">
            <a:avLst/>
          </a:prstGeom>
          <a:noFill/>
          <a:ln>
            <a:noFill/>
          </a:ln>
        </p:spPr>
        <p:txBody>
          <a:bodyPr spcFirstLastPara="1" wrap="square" lIns="81100" tIns="81100" rIns="81100" bIns="81100" anchor="t" anchorCtr="0">
            <a:noAutofit/>
          </a:bodyPr>
          <a:lstStyle/>
          <a:p>
            <a:pPr marL="0" lvl="0" indent="0" algn="l" rtl="0">
              <a:lnSpc>
                <a:spcPct val="100000"/>
              </a:lnSpc>
              <a:spcBef>
                <a:spcPts val="0"/>
              </a:spcBef>
              <a:spcAft>
                <a:spcPts val="0"/>
              </a:spcAft>
              <a:buSzPts val="537"/>
              <a:buNone/>
            </a:pPr>
            <a:r>
              <a:rPr lang="pt-BR" sz="978" dirty="0">
                <a:solidFill>
                  <a:srgbClr val="FFFFFF"/>
                </a:solidFill>
                <a:latin typeface="Exo ExtraLight"/>
                <a:ea typeface="Exo ExtraLight"/>
                <a:cs typeface="Exo ExtraLight"/>
                <a:sym typeface="Exo ExtraLight"/>
              </a:rPr>
              <a:t>Marcelo Pollini; </a:t>
            </a:r>
            <a:r>
              <a:rPr lang="pt-BR" sz="978" dirty="0" err="1">
                <a:solidFill>
                  <a:srgbClr val="FFFFFF"/>
                </a:solidFill>
                <a:latin typeface="Exo ExtraLight"/>
                <a:ea typeface="Exo ExtraLight"/>
                <a:cs typeface="Exo ExtraLight"/>
                <a:sym typeface="Exo ExtraLight"/>
              </a:rPr>
              <a:t>Anamélia</a:t>
            </a:r>
            <a:r>
              <a:rPr lang="pt-BR" sz="978" dirty="0">
                <a:solidFill>
                  <a:srgbClr val="FFFFFF"/>
                </a:solidFill>
                <a:latin typeface="Exo ExtraLight"/>
                <a:ea typeface="Exo ExtraLight"/>
                <a:cs typeface="Exo ExtraLight"/>
                <a:sym typeface="Exo ExtraLight"/>
              </a:rPr>
              <a:t> Gomes de Carvalho; </a:t>
            </a:r>
            <a:r>
              <a:rPr lang="pt-BR" sz="978" dirty="0" err="1">
                <a:solidFill>
                  <a:srgbClr val="FFFFFF"/>
                </a:solidFill>
                <a:latin typeface="Exo ExtraLight"/>
                <a:ea typeface="Exo ExtraLight"/>
                <a:cs typeface="Exo ExtraLight"/>
                <a:sym typeface="Exo ExtraLight"/>
              </a:rPr>
              <a:t>Floriza</a:t>
            </a:r>
            <a:r>
              <a:rPr lang="pt-BR" sz="978" dirty="0">
                <a:solidFill>
                  <a:srgbClr val="FFFFFF"/>
                </a:solidFill>
                <a:latin typeface="Exo ExtraLight"/>
                <a:ea typeface="Exo ExtraLight"/>
                <a:cs typeface="Exo ExtraLight"/>
                <a:sym typeface="Exo ExtraLight"/>
              </a:rPr>
              <a:t> de Jesus Mendes Santana; João Francisco Romano</a:t>
            </a:r>
          </a:p>
          <a:p>
            <a:pPr marL="0" lvl="0" indent="0" algn="l" rtl="0">
              <a:lnSpc>
                <a:spcPct val="100000"/>
              </a:lnSpc>
              <a:spcBef>
                <a:spcPts val="0"/>
              </a:spcBef>
              <a:spcAft>
                <a:spcPts val="0"/>
              </a:spcAft>
              <a:buSzPts val="537"/>
              <a:buNone/>
            </a:pPr>
            <a:r>
              <a:rPr lang="pt-BR" sz="978" dirty="0">
                <a:solidFill>
                  <a:srgbClr val="FFFFFF"/>
                </a:solidFill>
                <a:latin typeface="Exo ExtraLight"/>
                <a:ea typeface="Exo ExtraLight"/>
                <a:cs typeface="Exo ExtraLight"/>
                <a:sym typeface="Exo ExtraLight"/>
              </a:rPr>
              <a:t>Centro de Estudos e Pesquisas Dr. João Amorim, CEJAM - São Paulo, Brasil</a:t>
            </a:r>
          </a:p>
        </p:txBody>
      </p:sp>
      <p:sp>
        <p:nvSpPr>
          <p:cNvPr id="73" name="Google Shape;73;p1"/>
          <p:cNvSpPr/>
          <p:nvPr/>
        </p:nvSpPr>
        <p:spPr>
          <a:xfrm>
            <a:off x="3859099" y="2815225"/>
            <a:ext cx="3305289" cy="5923698"/>
          </a:xfrm>
          <a:prstGeom prst="roundRect">
            <a:avLst>
              <a:gd name="adj" fmla="val 5443"/>
            </a:avLst>
          </a:prstGeom>
          <a:solidFill>
            <a:schemeClr val="lt1"/>
          </a:solidFill>
          <a:ln w="9525" cap="flat" cmpd="sng">
            <a:solidFill>
              <a:srgbClr val="94128D"/>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pt-BR" sz="1400" b="0" i="0" u="none" strike="noStrike" cap="none">
                <a:solidFill>
                  <a:srgbClr val="000000"/>
                </a:solidFill>
                <a:latin typeface="Arial"/>
                <a:ea typeface="Arial"/>
                <a:cs typeface="Arial"/>
                <a:sym typeface="Arial"/>
              </a:rPr>
              <a:t>         </a:t>
            </a:r>
            <a:endParaRPr sz="1400" b="0" i="0" u="none" strike="noStrike" cap="none">
              <a:solidFill>
                <a:srgbClr val="000000"/>
              </a:solidFill>
              <a:latin typeface="Arial"/>
              <a:ea typeface="Arial"/>
              <a:cs typeface="Arial"/>
              <a:sym typeface="Arial"/>
            </a:endParaRPr>
          </a:p>
        </p:txBody>
      </p:sp>
      <p:sp>
        <p:nvSpPr>
          <p:cNvPr id="74" name="Google Shape;74;p1"/>
          <p:cNvSpPr/>
          <p:nvPr/>
        </p:nvSpPr>
        <p:spPr>
          <a:xfrm>
            <a:off x="4004400" y="2693714"/>
            <a:ext cx="948000" cy="231000"/>
          </a:xfrm>
          <a:prstGeom prst="roundRect">
            <a:avLst>
              <a:gd name="adj" fmla="val 16667"/>
            </a:avLst>
          </a:prstGeom>
          <a:solidFill>
            <a:srgbClr val="94128D"/>
          </a:solidFill>
          <a:ln>
            <a:noFill/>
          </a:ln>
        </p:spPr>
        <p:txBody>
          <a:bodyPr spcFirstLastPara="1" wrap="square" lIns="81100" tIns="81100" rIns="81100" bIns="81100" anchor="ctr" anchorCtr="0">
            <a:noAutofit/>
          </a:bodyPr>
          <a:lstStyle/>
          <a:p>
            <a:pPr marL="0" marR="0" lvl="0" indent="0" algn="ctr" rtl="0">
              <a:lnSpc>
                <a:spcPct val="100000"/>
              </a:lnSpc>
              <a:spcBef>
                <a:spcPts val="0"/>
              </a:spcBef>
              <a:spcAft>
                <a:spcPts val="0"/>
              </a:spcAft>
              <a:buClr>
                <a:srgbClr val="000000"/>
              </a:buClr>
              <a:buSzPts val="1242"/>
              <a:buFont typeface="Arial"/>
              <a:buNone/>
            </a:pPr>
            <a:endParaRPr sz="1242" b="0" i="0" u="none" strike="noStrike" cap="none">
              <a:solidFill>
                <a:srgbClr val="822C86"/>
              </a:solidFill>
              <a:latin typeface="Arial"/>
              <a:ea typeface="Arial"/>
              <a:cs typeface="Arial"/>
              <a:sym typeface="Arial"/>
            </a:endParaRPr>
          </a:p>
        </p:txBody>
      </p:sp>
      <p:sp>
        <p:nvSpPr>
          <p:cNvPr id="75" name="Google Shape;75;p1"/>
          <p:cNvSpPr txBox="1">
            <a:spLocks noGrp="1"/>
          </p:cNvSpPr>
          <p:nvPr>
            <p:ph type="subTitle" idx="1"/>
          </p:nvPr>
        </p:nvSpPr>
        <p:spPr>
          <a:xfrm>
            <a:off x="4038108" y="2678125"/>
            <a:ext cx="914100" cy="231000"/>
          </a:xfrm>
          <a:prstGeom prst="rect">
            <a:avLst/>
          </a:prstGeom>
          <a:noFill/>
          <a:ln>
            <a:noFill/>
          </a:ln>
        </p:spPr>
        <p:txBody>
          <a:bodyPr spcFirstLastPara="1" wrap="square" lIns="81100" tIns="81100" rIns="81100" bIns="81100" anchor="t" anchorCtr="0">
            <a:noAutofit/>
          </a:bodyPr>
          <a:lstStyle/>
          <a:p>
            <a:pPr marL="0" lvl="0" indent="0" algn="l" rtl="0">
              <a:lnSpc>
                <a:spcPct val="70000"/>
              </a:lnSpc>
              <a:spcBef>
                <a:spcPts val="0"/>
              </a:spcBef>
              <a:spcAft>
                <a:spcPts val="0"/>
              </a:spcAft>
              <a:buSzPts val="537"/>
              <a:buNone/>
            </a:pPr>
            <a:r>
              <a:rPr lang="pt-BR" sz="1078" b="1">
                <a:solidFill>
                  <a:srgbClr val="FFFFFF"/>
                </a:solidFill>
              </a:rPr>
              <a:t>Resultados</a:t>
            </a:r>
            <a:endParaRPr sz="1078" b="1">
              <a:solidFill>
                <a:srgbClr val="FFFFFF"/>
              </a:solidFill>
            </a:endParaRPr>
          </a:p>
        </p:txBody>
      </p:sp>
      <p:sp>
        <p:nvSpPr>
          <p:cNvPr id="76" name="Google Shape;76;p1"/>
          <p:cNvSpPr txBox="1"/>
          <p:nvPr/>
        </p:nvSpPr>
        <p:spPr>
          <a:xfrm>
            <a:off x="3969450" y="2933691"/>
            <a:ext cx="3194938" cy="4253605"/>
          </a:xfrm>
          <a:prstGeom prst="rect">
            <a:avLst/>
          </a:prstGeom>
          <a:noFill/>
          <a:ln>
            <a:noFill/>
          </a:ln>
        </p:spPr>
        <p:txBody>
          <a:bodyPr spcFirstLastPara="1" wrap="square" lIns="91425" tIns="91425" rIns="91425" bIns="91425" anchor="t" anchorCtr="0">
            <a:noAutofit/>
          </a:bodyPr>
          <a:lstStyle/>
          <a:p>
            <a:pPr marL="0" marR="0" lvl="0" indent="0" algn="just" rtl="0">
              <a:lnSpc>
                <a:spcPct val="100000"/>
              </a:lnSpc>
              <a:spcBef>
                <a:spcPts val="0"/>
              </a:spcBef>
              <a:spcAft>
                <a:spcPts val="0"/>
              </a:spcAft>
              <a:buNone/>
            </a:pPr>
            <a:r>
              <a:rPr lang="pt-BR" sz="900" b="0" i="0" u="none" strike="noStrike" cap="none" dirty="0">
                <a:solidFill>
                  <a:schemeClr val="dk2"/>
                </a:solidFill>
                <a:latin typeface="Arial"/>
                <a:ea typeface="Arial"/>
                <a:cs typeface="Arial"/>
                <a:sym typeface="Arial"/>
              </a:rPr>
              <a:t>Após a centralização financeira, houve </a:t>
            </a:r>
            <a:r>
              <a:rPr lang="pt-BR" sz="900" b="1" i="0" u="none" strike="noStrike" cap="none" dirty="0">
                <a:solidFill>
                  <a:schemeClr val="dk2"/>
                </a:solidFill>
                <a:latin typeface="Arial"/>
                <a:ea typeface="Arial"/>
                <a:cs typeface="Arial"/>
                <a:sym typeface="Arial"/>
              </a:rPr>
              <a:t>redução absoluta de 55,50% nos custos administrativos</a:t>
            </a:r>
            <a:r>
              <a:rPr lang="pt-BR" sz="900" b="0" i="0" u="none" strike="noStrike" cap="none" dirty="0">
                <a:solidFill>
                  <a:schemeClr val="dk2"/>
                </a:solidFill>
                <a:latin typeface="Arial"/>
                <a:ea typeface="Arial"/>
                <a:cs typeface="Arial"/>
                <a:sym typeface="Arial"/>
              </a:rPr>
              <a:t> das quatro unidades analisadas.</a:t>
            </a:r>
          </a:p>
          <a:p>
            <a:pPr marL="0" marR="0" lvl="0" indent="0" algn="just" rtl="0">
              <a:lnSpc>
                <a:spcPct val="100000"/>
              </a:lnSpc>
              <a:spcBef>
                <a:spcPts val="0"/>
              </a:spcBef>
              <a:spcAft>
                <a:spcPts val="0"/>
              </a:spcAft>
              <a:buNone/>
            </a:pPr>
            <a:endParaRPr lang="pt-BR" sz="900" b="0" i="0" u="none" strike="noStrike" cap="none" dirty="0">
              <a:solidFill>
                <a:schemeClr val="dk2"/>
              </a:solidFill>
              <a:latin typeface="Arial"/>
              <a:ea typeface="Arial"/>
              <a:cs typeface="Arial"/>
              <a:sym typeface="Arial"/>
            </a:endParaRPr>
          </a:p>
          <a:p>
            <a:pPr marL="0" marR="0" lvl="0" indent="0" algn="just" rtl="0">
              <a:lnSpc>
                <a:spcPct val="100000"/>
              </a:lnSpc>
              <a:spcBef>
                <a:spcPts val="0"/>
              </a:spcBef>
              <a:spcAft>
                <a:spcPts val="0"/>
              </a:spcAft>
              <a:buNone/>
            </a:pPr>
            <a:r>
              <a:rPr lang="pt-BR" sz="900" b="0" i="0" u="none" strike="noStrike" cap="none" dirty="0">
                <a:solidFill>
                  <a:schemeClr val="dk2"/>
                </a:solidFill>
                <a:latin typeface="Arial"/>
                <a:ea typeface="Arial"/>
                <a:cs typeface="Arial"/>
                <a:sym typeface="Arial"/>
              </a:rPr>
              <a:t>As médias mensais do centro de custo Controladoria apresentaram queda em todas as unidades:</a:t>
            </a:r>
          </a:p>
          <a:p>
            <a:pPr marL="360363" lvl="1" indent="-171450" algn="just">
              <a:spcBef>
                <a:spcPts val="600"/>
              </a:spcBef>
              <a:spcAft>
                <a:spcPts val="600"/>
              </a:spcAft>
              <a:buFont typeface="Arial" panose="020B0604020202020204" pitchFamily="34" charset="0"/>
              <a:buChar char="•"/>
            </a:pPr>
            <a:r>
              <a:rPr lang="pt-BR" sz="900" b="0" i="0" u="none" strike="noStrike" cap="none" dirty="0">
                <a:solidFill>
                  <a:schemeClr val="dk2"/>
                </a:solidFill>
                <a:latin typeface="Arial"/>
                <a:ea typeface="Arial"/>
                <a:cs typeface="Arial"/>
                <a:sym typeface="Arial"/>
              </a:rPr>
              <a:t>AME com 20 mil atendimentos mensais: de R$ 20.576,45 para R$ 11.205,02.</a:t>
            </a:r>
          </a:p>
          <a:p>
            <a:pPr marL="360363" lvl="1" indent="-171450" algn="just">
              <a:spcAft>
                <a:spcPts val="600"/>
              </a:spcAft>
              <a:buFont typeface="Arial" panose="020B0604020202020204" pitchFamily="34" charset="0"/>
              <a:buChar char="•"/>
            </a:pPr>
            <a:r>
              <a:rPr lang="pt-BR" sz="900" b="0" i="0" u="none" strike="noStrike" cap="none" dirty="0">
                <a:solidFill>
                  <a:schemeClr val="dk2"/>
                </a:solidFill>
                <a:latin typeface="Arial"/>
                <a:ea typeface="Arial"/>
                <a:cs typeface="Arial"/>
                <a:sym typeface="Arial"/>
              </a:rPr>
              <a:t>AME com 7 mil atendimentos mensais: de R$ 18.595,42 para R$ 11.647,58.</a:t>
            </a:r>
          </a:p>
          <a:p>
            <a:pPr marL="360363" lvl="1" indent="-171450" algn="just">
              <a:spcAft>
                <a:spcPts val="600"/>
              </a:spcAft>
              <a:buFont typeface="Arial" panose="020B0604020202020204" pitchFamily="34" charset="0"/>
              <a:buChar char="•"/>
            </a:pPr>
            <a:r>
              <a:rPr lang="pt-BR" sz="900" b="0" i="0" u="none" strike="noStrike" cap="none" dirty="0">
                <a:solidFill>
                  <a:schemeClr val="dk2"/>
                </a:solidFill>
                <a:latin typeface="Arial"/>
                <a:ea typeface="Arial"/>
                <a:cs typeface="Arial"/>
                <a:sym typeface="Arial"/>
              </a:rPr>
              <a:t>Lucy Montoro: de R$ 10.227,01 para R$ 9.343,02.</a:t>
            </a:r>
          </a:p>
          <a:p>
            <a:pPr marL="360363" lvl="1" indent="-171450" algn="just">
              <a:spcAft>
                <a:spcPts val="600"/>
              </a:spcAft>
              <a:buFont typeface="Arial" panose="020B0604020202020204" pitchFamily="34" charset="0"/>
              <a:buChar char="•"/>
            </a:pPr>
            <a:r>
              <a:rPr lang="pt-BR" sz="900" b="0" i="0" u="none" strike="noStrike" cap="none" dirty="0">
                <a:solidFill>
                  <a:schemeClr val="dk2"/>
                </a:solidFill>
                <a:latin typeface="Arial"/>
                <a:ea typeface="Arial"/>
                <a:cs typeface="Arial"/>
                <a:sym typeface="Arial"/>
              </a:rPr>
              <a:t>Hospital Estadual Regional: de R$ 42.020,13 para R$ 8.487,26.</a:t>
            </a:r>
          </a:p>
          <a:p>
            <a:pPr marL="0" marR="0" lvl="0" indent="0" algn="just" rtl="0">
              <a:lnSpc>
                <a:spcPct val="100000"/>
              </a:lnSpc>
              <a:spcBef>
                <a:spcPts val="0"/>
              </a:spcBef>
              <a:spcAft>
                <a:spcPts val="0"/>
              </a:spcAft>
              <a:buNone/>
            </a:pPr>
            <a:endParaRPr lang="pt-BR" sz="900" b="0" i="0" u="none" strike="noStrike" cap="none" dirty="0">
              <a:solidFill>
                <a:schemeClr val="dk2"/>
              </a:solidFill>
              <a:latin typeface="Arial"/>
              <a:ea typeface="Arial"/>
              <a:cs typeface="Arial"/>
              <a:sym typeface="Arial"/>
            </a:endParaRPr>
          </a:p>
          <a:p>
            <a:pPr marL="0" marR="0" lvl="0" indent="0" algn="just" rtl="0">
              <a:lnSpc>
                <a:spcPct val="100000"/>
              </a:lnSpc>
              <a:spcBef>
                <a:spcPts val="0"/>
              </a:spcBef>
              <a:spcAft>
                <a:spcPts val="0"/>
              </a:spcAft>
              <a:buNone/>
            </a:pPr>
            <a:r>
              <a:rPr lang="pt-BR" sz="900" b="0" i="0" u="none" strike="noStrike" cap="none" dirty="0">
                <a:solidFill>
                  <a:schemeClr val="dk2"/>
                </a:solidFill>
                <a:latin typeface="Arial"/>
                <a:ea typeface="Arial"/>
                <a:cs typeface="Arial"/>
                <a:sym typeface="Arial"/>
              </a:rPr>
              <a:t>A maior redução ocorreu no Hospital Estadual Regional, com 79,80%. </a:t>
            </a:r>
          </a:p>
          <a:p>
            <a:pPr marL="0" marR="0" lvl="0" indent="0" algn="just" rtl="0">
              <a:lnSpc>
                <a:spcPct val="100000"/>
              </a:lnSpc>
              <a:spcBef>
                <a:spcPts val="0"/>
              </a:spcBef>
              <a:spcAft>
                <a:spcPts val="0"/>
              </a:spcAft>
              <a:buNone/>
            </a:pPr>
            <a:endParaRPr lang="pt-BR" sz="900" b="0" i="0" u="none" strike="noStrike" cap="none" dirty="0">
              <a:solidFill>
                <a:schemeClr val="dk2"/>
              </a:solidFill>
              <a:latin typeface="Arial"/>
              <a:ea typeface="Arial"/>
              <a:cs typeface="Arial"/>
              <a:sym typeface="Arial"/>
            </a:endParaRPr>
          </a:p>
          <a:p>
            <a:pPr marL="0" marR="0" lvl="0" indent="0" algn="just" rtl="0">
              <a:lnSpc>
                <a:spcPct val="100000"/>
              </a:lnSpc>
              <a:spcBef>
                <a:spcPts val="0"/>
              </a:spcBef>
              <a:spcAft>
                <a:spcPts val="0"/>
              </a:spcAft>
              <a:buNone/>
            </a:pPr>
            <a:r>
              <a:rPr lang="pt-BR" sz="900" b="0" i="0" u="none" strike="noStrike" cap="none" dirty="0">
                <a:solidFill>
                  <a:schemeClr val="dk2"/>
                </a:solidFill>
                <a:latin typeface="Arial"/>
                <a:ea typeface="Arial"/>
                <a:cs typeface="Arial"/>
                <a:sym typeface="Arial"/>
              </a:rPr>
              <a:t>A análise estatística confirmou diferença significativa entre os períodos, com p menor que 0,001 no teste T de </a:t>
            </a:r>
            <a:r>
              <a:rPr lang="pt-BR" sz="900" b="0" i="0" u="none" strike="noStrike" cap="none" dirty="0" err="1">
                <a:solidFill>
                  <a:schemeClr val="dk2"/>
                </a:solidFill>
                <a:latin typeface="Arial"/>
                <a:ea typeface="Arial"/>
                <a:cs typeface="Arial"/>
                <a:sym typeface="Arial"/>
              </a:rPr>
              <a:t>Student</a:t>
            </a:r>
            <a:r>
              <a:rPr lang="pt-BR" sz="900" b="0" i="0" u="none" strike="noStrike" cap="none" dirty="0">
                <a:solidFill>
                  <a:schemeClr val="dk2"/>
                </a:solidFill>
                <a:latin typeface="Arial"/>
                <a:ea typeface="Arial"/>
                <a:cs typeface="Arial"/>
                <a:sym typeface="Arial"/>
              </a:rPr>
              <a:t> e p igual a 0,000005 no teste de Mann Whitney U. O tamanho do efeito foi grande, com d de Cohen igual a menos 1,40.</a:t>
            </a:r>
            <a:endParaRPr lang="pt-BR" sz="900" dirty="0">
              <a:solidFill>
                <a:schemeClr val="dk2"/>
              </a:solidFill>
            </a:endParaRPr>
          </a:p>
          <a:p>
            <a:pPr marL="0" marR="0" lvl="0" indent="0" algn="just" rtl="0">
              <a:lnSpc>
                <a:spcPct val="100000"/>
              </a:lnSpc>
              <a:spcBef>
                <a:spcPts val="0"/>
              </a:spcBef>
              <a:spcAft>
                <a:spcPts val="0"/>
              </a:spcAft>
              <a:buNone/>
            </a:pPr>
            <a:endParaRPr lang="pt-BR" sz="600" b="0" i="0" u="none" strike="noStrike" cap="none" dirty="0">
              <a:solidFill>
                <a:schemeClr val="dk2"/>
              </a:solidFill>
              <a:latin typeface="Arial"/>
              <a:ea typeface="Arial"/>
              <a:cs typeface="Arial"/>
              <a:sym typeface="Arial"/>
            </a:endParaRPr>
          </a:p>
          <a:p>
            <a:pPr marL="0" marR="0" lvl="0" indent="0" algn="just" rtl="0">
              <a:lnSpc>
                <a:spcPct val="100000"/>
              </a:lnSpc>
              <a:spcBef>
                <a:spcPts val="0"/>
              </a:spcBef>
              <a:spcAft>
                <a:spcPts val="0"/>
              </a:spcAft>
              <a:buNone/>
            </a:pPr>
            <a:endParaRPr lang="pt-BR" sz="600" dirty="0">
              <a:solidFill>
                <a:schemeClr val="dk2"/>
              </a:solidFill>
            </a:endParaRPr>
          </a:p>
          <a:p>
            <a:pPr marL="0" marR="0" lvl="0" indent="0" algn="just" rtl="0">
              <a:lnSpc>
                <a:spcPct val="100000"/>
              </a:lnSpc>
              <a:spcBef>
                <a:spcPts val="0"/>
              </a:spcBef>
              <a:spcAft>
                <a:spcPts val="0"/>
              </a:spcAft>
              <a:buNone/>
            </a:pPr>
            <a:endParaRPr lang="pt-BR" sz="600" b="0" i="0" u="none" strike="noStrike" cap="none" dirty="0">
              <a:solidFill>
                <a:schemeClr val="dk2"/>
              </a:solidFill>
              <a:latin typeface="Arial"/>
              <a:ea typeface="Arial"/>
              <a:cs typeface="Arial"/>
              <a:sym typeface="Arial"/>
            </a:endParaRPr>
          </a:p>
          <a:p>
            <a:pPr marL="0" marR="0" lvl="0" indent="0" algn="just" rtl="0">
              <a:lnSpc>
                <a:spcPct val="100000"/>
              </a:lnSpc>
              <a:spcBef>
                <a:spcPts val="0"/>
              </a:spcBef>
              <a:spcAft>
                <a:spcPts val="0"/>
              </a:spcAft>
              <a:buNone/>
            </a:pPr>
            <a:endParaRPr lang="pt-BR" sz="600" dirty="0">
              <a:solidFill>
                <a:schemeClr val="dk2"/>
              </a:solidFill>
            </a:endParaRPr>
          </a:p>
          <a:p>
            <a:pPr marL="0" marR="0" lvl="0" indent="0" algn="just" rtl="0">
              <a:lnSpc>
                <a:spcPct val="100000"/>
              </a:lnSpc>
              <a:spcBef>
                <a:spcPts val="0"/>
              </a:spcBef>
              <a:spcAft>
                <a:spcPts val="0"/>
              </a:spcAft>
              <a:buNone/>
            </a:pPr>
            <a:r>
              <a:rPr lang="pt-BR" sz="600" b="0" i="0" u="none" strike="noStrike" cap="none" dirty="0">
                <a:solidFill>
                  <a:schemeClr val="dk2"/>
                </a:solidFill>
                <a:latin typeface="Arial"/>
                <a:ea typeface="Arial"/>
                <a:cs typeface="Arial"/>
                <a:sym typeface="Arial"/>
              </a:rPr>
              <a:t>Figura 5 - Redução de Custos Administrativos no 1º Semestre de 2022 e 2024 por Unidade de Saúde e Valores Ajustados pela Inflação</a:t>
            </a:r>
            <a:endParaRPr sz="600" b="0" i="0" u="none" strike="noStrike" cap="none" dirty="0">
              <a:solidFill>
                <a:schemeClr val="dk2"/>
              </a:solidFill>
              <a:latin typeface="Arial"/>
              <a:ea typeface="Arial"/>
              <a:cs typeface="Arial"/>
              <a:sym typeface="Arial"/>
            </a:endParaRPr>
          </a:p>
        </p:txBody>
      </p:sp>
      <p:sp>
        <p:nvSpPr>
          <p:cNvPr id="77" name="Google Shape;77;p1"/>
          <p:cNvSpPr txBox="1"/>
          <p:nvPr/>
        </p:nvSpPr>
        <p:spPr>
          <a:xfrm>
            <a:off x="500125" y="2210929"/>
            <a:ext cx="5296800" cy="3351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pt-BR" sz="978" b="1" dirty="0">
                <a:solidFill>
                  <a:schemeClr val="lt1"/>
                </a:solidFill>
                <a:latin typeface="Exo"/>
                <a:ea typeface="Exo"/>
                <a:cs typeface="Exo"/>
                <a:sym typeface="Exo"/>
              </a:rPr>
              <a:t>Eixo Temático:</a:t>
            </a:r>
            <a:r>
              <a:rPr lang="pt-BR" sz="978" dirty="0">
                <a:solidFill>
                  <a:schemeClr val="lt1"/>
                </a:solidFill>
                <a:latin typeface="Exo ExtraLight"/>
                <a:ea typeface="Exo ExtraLight"/>
                <a:cs typeface="Exo ExtraLight"/>
                <a:sym typeface="Exo ExtraLight"/>
              </a:rPr>
              <a:t> E1. Economia e Avaliação de Tecnologias em Saúde</a:t>
            </a:r>
            <a:endParaRPr dirty="0"/>
          </a:p>
        </p:txBody>
      </p:sp>
      <p:pic>
        <p:nvPicPr>
          <p:cNvPr id="3" name="image6.png" descr="Linha do tempo, Gráfico de barras&#10;&#10;Descrição gerada automaticamente">
            <a:extLst>
              <a:ext uri="{FF2B5EF4-FFF2-40B4-BE49-F238E27FC236}">
                <a16:creationId xmlns:a16="http://schemas.microsoft.com/office/drawing/2014/main" id="{00F02756-3339-B8FD-05EA-8B366A3CC903}"/>
              </a:ext>
            </a:extLst>
          </p:cNvPr>
          <p:cNvPicPr/>
          <p:nvPr/>
        </p:nvPicPr>
        <p:blipFill>
          <a:blip r:embed="rId3"/>
          <a:srcRect/>
          <a:stretch>
            <a:fillRect/>
          </a:stretch>
        </p:blipFill>
        <p:spPr>
          <a:xfrm>
            <a:off x="3916900" y="6959689"/>
            <a:ext cx="3194938" cy="1628813"/>
          </a:xfrm>
          <a:prstGeom prst="rect">
            <a:avLst/>
          </a:prstGeom>
          <a:ln/>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131</TotalTime>
  <Words>554</Words>
  <Application>Microsoft Office PowerPoint</Application>
  <PresentationFormat>Personalizar</PresentationFormat>
  <Paragraphs>35</Paragraphs>
  <Slides>1</Slides>
  <Notes>1</Notes>
  <HiddenSlides>0</HiddenSlides>
  <MMClips>0</MMClips>
  <ScaleCrop>false</ScaleCrop>
  <HeadingPairs>
    <vt:vector size="6" baseType="variant">
      <vt:variant>
        <vt:lpstr>Fontes usadas</vt:lpstr>
      </vt:variant>
      <vt:variant>
        <vt:i4>3</vt:i4>
      </vt:variant>
      <vt:variant>
        <vt:lpstr>Tema</vt:lpstr>
      </vt:variant>
      <vt:variant>
        <vt:i4>1</vt:i4>
      </vt:variant>
      <vt:variant>
        <vt:lpstr>Títulos de slides</vt:lpstr>
      </vt:variant>
      <vt:variant>
        <vt:i4>1</vt:i4>
      </vt:variant>
    </vt:vector>
  </HeadingPairs>
  <TitlesOfParts>
    <vt:vector size="5" baseType="lpstr">
      <vt:lpstr>Exo</vt:lpstr>
      <vt:lpstr>Arial</vt:lpstr>
      <vt:lpstr>Exo ExtraLight</vt:lpstr>
      <vt:lpstr>Simple Light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Júlia Oliveira Fernandes</dc:creator>
  <cp:lastModifiedBy>Abel Silva de Meneses</cp:lastModifiedBy>
  <cp:revision>4</cp:revision>
  <dcterms:modified xsi:type="dcterms:W3CDTF">2026-07-02T18:55:08Z</dcterms:modified>
</cp:coreProperties>
</file>